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0" r:id="rId2"/>
    <p:sldId id="261" r:id="rId3"/>
    <p:sldId id="322" r:id="rId4"/>
    <p:sldId id="325" r:id="rId5"/>
    <p:sldId id="334" r:id="rId6"/>
    <p:sldId id="266" r:id="rId7"/>
    <p:sldId id="327" r:id="rId8"/>
    <p:sldId id="336" r:id="rId9"/>
    <p:sldId id="328" r:id="rId10"/>
    <p:sldId id="335" r:id="rId11"/>
    <p:sldId id="331" r:id="rId12"/>
    <p:sldId id="329" r:id="rId13"/>
    <p:sldId id="337" r:id="rId14"/>
    <p:sldId id="338" r:id="rId15"/>
    <p:sldId id="330" r:id="rId16"/>
    <p:sldId id="339" r:id="rId17"/>
    <p:sldId id="340" r:id="rId18"/>
    <p:sldId id="341" r:id="rId19"/>
    <p:sldId id="269" r:id="rId2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2B4A"/>
    <a:srgbClr val="CF0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75918" autoAdjust="0"/>
  </p:normalViewPr>
  <p:slideViewPr>
    <p:cSldViewPr>
      <p:cViewPr varScale="1">
        <p:scale>
          <a:sx n="72" d="100"/>
          <a:sy n="72" d="100"/>
        </p:scale>
        <p:origin x="1224" y="72"/>
      </p:cViewPr>
      <p:guideLst>
        <p:guide orient="horz" pos="2160"/>
        <p:guide pos="3840"/>
      </p:guideLst>
    </p:cSldViewPr>
  </p:slideViewPr>
  <p:notesTextViewPr>
    <p:cViewPr>
      <p:scale>
        <a:sx n="100" d="100"/>
        <a:sy n="100" d="100"/>
      </p:scale>
      <p:origin x="0" y="0"/>
    </p:cViewPr>
  </p:notesTextViewPr>
  <p:notesViewPr>
    <p:cSldViewPr>
      <p:cViewPr varScale="1">
        <p:scale>
          <a:sx n="65" d="100"/>
          <a:sy n="65" d="100"/>
        </p:scale>
        <p:origin x="315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3E899-D024-432B-8FAE-0DC70637DE2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56FC876-5B5D-426F-AF79-2D3AB9F626BF}">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SNF</a:t>
          </a:r>
        </a:p>
      </dgm:t>
    </dgm:pt>
    <dgm:pt modelId="{EE395DDB-3847-44A8-BD16-00F454A47C35}" type="parTrans" cxnId="{5A358117-171B-49E3-BAF0-156D29BFAFB1}">
      <dgm:prSet/>
      <dgm:spPr/>
      <dgm:t>
        <a:bodyPr/>
        <a:lstStyle/>
        <a:p>
          <a:endParaRPr lang="en-US"/>
        </a:p>
      </dgm:t>
    </dgm:pt>
    <dgm:pt modelId="{9B85C866-4F2B-4D62-9D76-6F5EED1021ED}" type="sibTrans" cxnId="{5A358117-171B-49E3-BAF0-156D29BFAFB1}">
      <dgm:prSet/>
      <dgm:spPr/>
      <dgm:t>
        <a:bodyPr/>
        <a:lstStyle/>
        <a:p>
          <a:endParaRPr lang="en-US"/>
        </a:p>
      </dgm:t>
    </dgm:pt>
    <dgm:pt modelId="{37E8D8C5-32F6-4838-B281-B5DEB3FA6739}">
      <dgm:prSet phldrT="[Text]"/>
      <dgm:spPr/>
      <dgm:t>
        <a:bodyPr/>
        <a:lstStyle/>
        <a:p>
          <a:r>
            <a:rPr lang="en-US" dirty="0"/>
            <a:t>Career Exploration</a:t>
          </a:r>
        </a:p>
      </dgm:t>
    </dgm:pt>
    <dgm:pt modelId="{44370BD9-C8E5-47B3-8339-D8074ABE351A}" type="parTrans" cxnId="{E756B737-8A74-4EF5-8359-116573398515}">
      <dgm:prSet/>
      <dgm:spPr/>
      <dgm:t>
        <a:bodyPr/>
        <a:lstStyle/>
        <a:p>
          <a:endParaRPr lang="en-US"/>
        </a:p>
      </dgm:t>
    </dgm:pt>
    <dgm:pt modelId="{D34806B3-90A7-4D70-9305-AC80EF702300}" type="sibTrans" cxnId="{E756B737-8A74-4EF5-8359-116573398515}">
      <dgm:prSet/>
      <dgm:spPr/>
      <dgm:t>
        <a:bodyPr/>
        <a:lstStyle/>
        <a:p>
          <a:endParaRPr lang="en-US"/>
        </a:p>
      </dgm:t>
    </dgm:pt>
    <dgm:pt modelId="{30145BF0-ABBC-4708-9DFE-DD94B1F9E1D5}">
      <dgm:prSet phldrT="[Text]"/>
      <dgm:spPr/>
      <dgm:t>
        <a:bodyPr/>
        <a:lstStyle/>
        <a:p>
          <a:r>
            <a:rPr lang="en-US" dirty="0"/>
            <a:t>Medication Aide</a:t>
          </a:r>
        </a:p>
      </dgm:t>
    </dgm:pt>
    <dgm:pt modelId="{48982F8D-101D-4625-8DB9-4380A526ABB0}" type="parTrans" cxnId="{8ED59537-1867-4F38-97E3-613400D659C3}">
      <dgm:prSet/>
      <dgm:spPr/>
      <dgm:t>
        <a:bodyPr/>
        <a:lstStyle/>
        <a:p>
          <a:endParaRPr lang="en-US"/>
        </a:p>
      </dgm:t>
    </dgm:pt>
    <dgm:pt modelId="{1DDBC408-263C-457B-A8B1-A29B6A6A42C7}" type="sibTrans" cxnId="{8ED59537-1867-4F38-97E3-613400D659C3}">
      <dgm:prSet/>
      <dgm:spPr/>
      <dgm:t>
        <a:bodyPr/>
        <a:lstStyle/>
        <a:p>
          <a:endParaRPr lang="en-US"/>
        </a:p>
      </dgm:t>
    </dgm:pt>
    <dgm:pt modelId="{CD602835-C52F-4DC9-888E-7EAF4FAB8B78}">
      <dgm:prSet phldrT="[Text]"/>
      <dgm:spPr/>
      <dgm:t>
        <a:bodyPr/>
        <a:lstStyle/>
        <a:p>
          <a:r>
            <a:rPr lang="en-US" dirty="0"/>
            <a:t>RCF</a:t>
          </a:r>
        </a:p>
      </dgm:t>
    </dgm:pt>
    <dgm:pt modelId="{4C5B8752-8C72-48B3-9202-6C8C10B1615C}" type="parTrans" cxnId="{BE453127-5018-40AC-8667-B86816FED333}">
      <dgm:prSet/>
      <dgm:spPr/>
      <dgm:t>
        <a:bodyPr/>
        <a:lstStyle/>
        <a:p>
          <a:endParaRPr lang="en-US"/>
        </a:p>
      </dgm:t>
    </dgm:pt>
    <dgm:pt modelId="{F20DF652-5E2C-488F-BEA9-96740D290A7C}" type="sibTrans" cxnId="{BE453127-5018-40AC-8667-B86816FED333}">
      <dgm:prSet/>
      <dgm:spPr/>
      <dgm:t>
        <a:bodyPr/>
        <a:lstStyle/>
        <a:p>
          <a:endParaRPr lang="en-US"/>
        </a:p>
      </dgm:t>
    </dgm:pt>
    <dgm:pt modelId="{72678A64-D76A-4BD7-BEF9-406E13A5C766}">
      <dgm:prSet phldrT="[Text]"/>
      <dgm:spPr/>
      <dgm:t>
        <a:bodyPr/>
        <a:lstStyle/>
        <a:p>
          <a:r>
            <a:rPr lang="en-US" dirty="0"/>
            <a:t>Career Exploration</a:t>
          </a:r>
        </a:p>
      </dgm:t>
    </dgm:pt>
    <dgm:pt modelId="{72193EFA-AE2D-4780-9031-27BA9C39EBC5}" type="parTrans" cxnId="{8C8769A2-8662-444C-90BD-3B45660D97B5}">
      <dgm:prSet/>
      <dgm:spPr/>
      <dgm:t>
        <a:bodyPr/>
        <a:lstStyle/>
        <a:p>
          <a:endParaRPr lang="en-US"/>
        </a:p>
      </dgm:t>
    </dgm:pt>
    <dgm:pt modelId="{F4643230-F540-4147-A15B-C3F830B4AB4B}" type="sibTrans" cxnId="{8C8769A2-8662-444C-90BD-3B45660D97B5}">
      <dgm:prSet/>
      <dgm:spPr/>
      <dgm:t>
        <a:bodyPr/>
        <a:lstStyle/>
        <a:p>
          <a:endParaRPr lang="en-US"/>
        </a:p>
      </dgm:t>
    </dgm:pt>
    <dgm:pt modelId="{954FD0EE-12FA-481C-AF8B-A47964015292}">
      <dgm:prSet phldrT="[Text]"/>
      <dgm:spPr/>
      <dgm:t>
        <a:bodyPr/>
        <a:lstStyle/>
        <a:p>
          <a:r>
            <a:rPr lang="en-US" dirty="0"/>
            <a:t>Complex Medical Model</a:t>
          </a:r>
        </a:p>
      </dgm:t>
    </dgm:pt>
    <dgm:pt modelId="{E973EB7F-02CA-47A3-8A1F-5269199297F0}" type="parTrans" cxnId="{2A7D7C0C-402C-4A21-B7F8-F1FEED4EC6DA}">
      <dgm:prSet/>
      <dgm:spPr/>
    </dgm:pt>
    <dgm:pt modelId="{5A5CBAE9-3FA5-48C7-8FBA-15E05E917FFC}" type="sibTrans" cxnId="{2A7D7C0C-402C-4A21-B7F8-F1FEED4EC6DA}">
      <dgm:prSet/>
      <dgm:spPr/>
    </dgm:pt>
    <dgm:pt modelId="{A456A49D-430E-4D14-AE7A-6809EE730B93}">
      <dgm:prSet phldrT="[Text]"/>
      <dgm:spPr/>
      <dgm:t>
        <a:bodyPr/>
        <a:lstStyle/>
        <a:p>
          <a:r>
            <a:rPr lang="en-US" dirty="0"/>
            <a:t>Medication Aide</a:t>
          </a:r>
        </a:p>
      </dgm:t>
    </dgm:pt>
    <dgm:pt modelId="{FAC40790-E5C9-4D83-AB32-BC2BE2E71BFC}" type="parTrans" cxnId="{BA1BC15B-F0F1-4FB2-A992-E0714830BF0F}">
      <dgm:prSet/>
      <dgm:spPr/>
    </dgm:pt>
    <dgm:pt modelId="{0E9DD48B-41A9-4D39-8BF1-650C91B90C7A}" type="sibTrans" cxnId="{BA1BC15B-F0F1-4FB2-A992-E0714830BF0F}">
      <dgm:prSet/>
      <dgm:spPr/>
    </dgm:pt>
    <dgm:pt modelId="{9E73762F-CDE2-4B3D-983D-2E9BF2BD3AF4}">
      <dgm:prSet phldrT="[Text]"/>
      <dgm:spPr/>
      <dgm:t>
        <a:bodyPr/>
        <a:lstStyle/>
        <a:p>
          <a:r>
            <a:rPr lang="en-US" dirty="0"/>
            <a:t>STNA Medication Aide</a:t>
          </a:r>
        </a:p>
      </dgm:t>
    </dgm:pt>
    <dgm:pt modelId="{3A8AE504-58BF-4873-810A-55176E11156F}" type="parTrans" cxnId="{2B4FD821-66AA-4DE3-9F6D-CE9F8C203304}">
      <dgm:prSet/>
      <dgm:spPr/>
    </dgm:pt>
    <dgm:pt modelId="{9468092A-63C5-4C1F-9245-B6CA524A6C3C}" type="sibTrans" cxnId="{2B4FD821-66AA-4DE3-9F6D-CE9F8C203304}">
      <dgm:prSet/>
      <dgm:spPr/>
    </dgm:pt>
    <dgm:pt modelId="{D38A4FEA-5433-4299-8D46-6F15A0E141F7}" type="pres">
      <dgm:prSet presAssocID="{2153E899-D024-432B-8FAE-0DC70637DE21}" presName="Name0" presStyleCnt="0">
        <dgm:presLayoutVars>
          <dgm:dir/>
          <dgm:animLvl val="lvl"/>
          <dgm:resizeHandles val="exact"/>
        </dgm:presLayoutVars>
      </dgm:prSet>
      <dgm:spPr/>
    </dgm:pt>
    <dgm:pt modelId="{04B75F5C-E050-46C4-BC21-E18B0E1F1E65}" type="pres">
      <dgm:prSet presAssocID="{856FC876-5B5D-426F-AF79-2D3AB9F626BF}" presName="composite" presStyleCnt="0"/>
      <dgm:spPr/>
    </dgm:pt>
    <dgm:pt modelId="{B8085E58-C147-4BE4-B361-2A833D964662}" type="pres">
      <dgm:prSet presAssocID="{856FC876-5B5D-426F-AF79-2D3AB9F626BF}" presName="parTx" presStyleLbl="alignNode1" presStyleIdx="0" presStyleCnt="2">
        <dgm:presLayoutVars>
          <dgm:chMax val="0"/>
          <dgm:chPref val="0"/>
          <dgm:bulletEnabled val="1"/>
        </dgm:presLayoutVars>
      </dgm:prSet>
      <dgm:spPr/>
    </dgm:pt>
    <dgm:pt modelId="{0F22FBD8-2023-45AB-8C0D-33D1CB394BFF}" type="pres">
      <dgm:prSet presAssocID="{856FC876-5B5D-426F-AF79-2D3AB9F626BF}" presName="desTx" presStyleLbl="alignAccFollowNode1" presStyleIdx="0" presStyleCnt="2">
        <dgm:presLayoutVars>
          <dgm:bulletEnabled val="1"/>
        </dgm:presLayoutVars>
      </dgm:prSet>
      <dgm:spPr/>
    </dgm:pt>
    <dgm:pt modelId="{73E13CBC-5EAE-4AAD-9F51-BF01820FA743}" type="pres">
      <dgm:prSet presAssocID="{9B85C866-4F2B-4D62-9D76-6F5EED1021ED}" presName="space" presStyleCnt="0"/>
      <dgm:spPr/>
    </dgm:pt>
    <dgm:pt modelId="{9F0590DE-7979-44D5-8B37-8A4EF583FD3C}" type="pres">
      <dgm:prSet presAssocID="{CD602835-C52F-4DC9-888E-7EAF4FAB8B78}" presName="composite" presStyleCnt="0"/>
      <dgm:spPr/>
    </dgm:pt>
    <dgm:pt modelId="{1E379ABE-AECB-4AD1-A995-97FEEEBA96EF}" type="pres">
      <dgm:prSet presAssocID="{CD602835-C52F-4DC9-888E-7EAF4FAB8B78}" presName="parTx" presStyleLbl="alignNode1" presStyleIdx="1" presStyleCnt="2">
        <dgm:presLayoutVars>
          <dgm:chMax val="0"/>
          <dgm:chPref val="0"/>
          <dgm:bulletEnabled val="1"/>
        </dgm:presLayoutVars>
      </dgm:prSet>
      <dgm:spPr/>
    </dgm:pt>
    <dgm:pt modelId="{26858CF0-4E70-4D19-9FFA-2B18B39ED9AA}" type="pres">
      <dgm:prSet presAssocID="{CD602835-C52F-4DC9-888E-7EAF4FAB8B78}" presName="desTx" presStyleLbl="alignAccFollowNode1" presStyleIdx="1" presStyleCnt="2">
        <dgm:presLayoutVars>
          <dgm:bulletEnabled val="1"/>
        </dgm:presLayoutVars>
      </dgm:prSet>
      <dgm:spPr/>
    </dgm:pt>
  </dgm:ptLst>
  <dgm:cxnLst>
    <dgm:cxn modelId="{2A7D7C0C-402C-4A21-B7F8-F1FEED4EC6DA}" srcId="{856FC876-5B5D-426F-AF79-2D3AB9F626BF}" destId="{954FD0EE-12FA-481C-AF8B-A47964015292}" srcOrd="2" destOrd="0" parTransId="{E973EB7F-02CA-47A3-8A1F-5269199297F0}" sibTransId="{5A5CBAE9-3FA5-48C7-8FBA-15E05E917FFC}"/>
    <dgm:cxn modelId="{5A358117-171B-49E3-BAF0-156D29BFAFB1}" srcId="{2153E899-D024-432B-8FAE-0DC70637DE21}" destId="{856FC876-5B5D-426F-AF79-2D3AB9F626BF}" srcOrd="0" destOrd="0" parTransId="{EE395DDB-3847-44A8-BD16-00F454A47C35}" sibTransId="{9B85C866-4F2B-4D62-9D76-6F5EED1021ED}"/>
    <dgm:cxn modelId="{2B4FD821-66AA-4DE3-9F6D-CE9F8C203304}" srcId="{CD602835-C52F-4DC9-888E-7EAF4FAB8B78}" destId="{9E73762F-CDE2-4B3D-983D-2E9BF2BD3AF4}" srcOrd="2" destOrd="0" parTransId="{3A8AE504-58BF-4873-810A-55176E11156F}" sibTransId="{9468092A-63C5-4C1F-9245-B6CA524A6C3C}"/>
    <dgm:cxn modelId="{BE453127-5018-40AC-8667-B86816FED333}" srcId="{2153E899-D024-432B-8FAE-0DC70637DE21}" destId="{CD602835-C52F-4DC9-888E-7EAF4FAB8B78}" srcOrd="1" destOrd="0" parTransId="{4C5B8752-8C72-48B3-9202-6C8C10B1615C}" sibTransId="{F20DF652-5E2C-488F-BEA9-96740D290A7C}"/>
    <dgm:cxn modelId="{69645834-BC3F-48C4-834C-AA8A91A9D261}" type="presOf" srcId="{2153E899-D024-432B-8FAE-0DC70637DE21}" destId="{D38A4FEA-5433-4299-8D46-6F15A0E141F7}" srcOrd="0" destOrd="0" presId="urn:microsoft.com/office/officeart/2005/8/layout/hList1"/>
    <dgm:cxn modelId="{8ED59537-1867-4F38-97E3-613400D659C3}" srcId="{856FC876-5B5D-426F-AF79-2D3AB9F626BF}" destId="{30145BF0-ABBC-4708-9DFE-DD94B1F9E1D5}" srcOrd="1" destOrd="0" parTransId="{48982F8D-101D-4625-8DB9-4380A526ABB0}" sibTransId="{1DDBC408-263C-457B-A8B1-A29B6A6A42C7}"/>
    <dgm:cxn modelId="{E756B737-8A74-4EF5-8359-116573398515}" srcId="{856FC876-5B5D-426F-AF79-2D3AB9F626BF}" destId="{37E8D8C5-32F6-4838-B281-B5DEB3FA6739}" srcOrd="0" destOrd="0" parTransId="{44370BD9-C8E5-47B3-8339-D8074ABE351A}" sibTransId="{D34806B3-90A7-4D70-9305-AC80EF702300}"/>
    <dgm:cxn modelId="{BA1BC15B-F0F1-4FB2-A992-E0714830BF0F}" srcId="{CD602835-C52F-4DC9-888E-7EAF4FAB8B78}" destId="{A456A49D-430E-4D14-AE7A-6809EE730B93}" srcOrd="1" destOrd="0" parTransId="{FAC40790-E5C9-4D83-AB32-BC2BE2E71BFC}" sibTransId="{0E9DD48B-41A9-4D39-8BF1-650C91B90C7A}"/>
    <dgm:cxn modelId="{E4914864-8CFA-46F9-AC95-24814F872705}" type="presOf" srcId="{37E8D8C5-32F6-4838-B281-B5DEB3FA6739}" destId="{0F22FBD8-2023-45AB-8C0D-33D1CB394BFF}" srcOrd="0" destOrd="0" presId="urn:microsoft.com/office/officeart/2005/8/layout/hList1"/>
    <dgm:cxn modelId="{F0C0A34D-A85E-42FE-BA9F-08DD766F182C}" type="presOf" srcId="{30145BF0-ABBC-4708-9DFE-DD94B1F9E1D5}" destId="{0F22FBD8-2023-45AB-8C0D-33D1CB394BFF}" srcOrd="0" destOrd="1" presId="urn:microsoft.com/office/officeart/2005/8/layout/hList1"/>
    <dgm:cxn modelId="{BC7F2D7F-BEE4-445D-B347-991595668378}" type="presOf" srcId="{CD602835-C52F-4DC9-888E-7EAF4FAB8B78}" destId="{1E379ABE-AECB-4AD1-A995-97FEEEBA96EF}" srcOrd="0" destOrd="0" presId="urn:microsoft.com/office/officeart/2005/8/layout/hList1"/>
    <dgm:cxn modelId="{07517D97-777F-40E4-8884-24B578F3A03B}" type="presOf" srcId="{72678A64-D76A-4BD7-BEF9-406E13A5C766}" destId="{26858CF0-4E70-4D19-9FFA-2B18B39ED9AA}" srcOrd="0" destOrd="0" presId="urn:microsoft.com/office/officeart/2005/8/layout/hList1"/>
    <dgm:cxn modelId="{4F32CC9B-6E5D-4CFB-9FC7-5F81A48C6A07}" type="presOf" srcId="{856FC876-5B5D-426F-AF79-2D3AB9F626BF}" destId="{B8085E58-C147-4BE4-B361-2A833D964662}" srcOrd="0" destOrd="0" presId="urn:microsoft.com/office/officeart/2005/8/layout/hList1"/>
    <dgm:cxn modelId="{8C8769A2-8662-444C-90BD-3B45660D97B5}" srcId="{CD602835-C52F-4DC9-888E-7EAF4FAB8B78}" destId="{72678A64-D76A-4BD7-BEF9-406E13A5C766}" srcOrd="0" destOrd="0" parTransId="{72193EFA-AE2D-4780-9031-27BA9C39EBC5}" sibTransId="{F4643230-F540-4147-A15B-C3F830B4AB4B}"/>
    <dgm:cxn modelId="{965CD8CE-4459-40C4-A72B-2333B5C3C809}" type="presOf" srcId="{A456A49D-430E-4D14-AE7A-6809EE730B93}" destId="{26858CF0-4E70-4D19-9FFA-2B18B39ED9AA}" srcOrd="0" destOrd="1" presId="urn:microsoft.com/office/officeart/2005/8/layout/hList1"/>
    <dgm:cxn modelId="{35EC83E9-321B-4220-898E-252457A7A26E}" type="presOf" srcId="{9E73762F-CDE2-4B3D-983D-2E9BF2BD3AF4}" destId="{26858CF0-4E70-4D19-9FFA-2B18B39ED9AA}" srcOrd="0" destOrd="2" presId="urn:microsoft.com/office/officeart/2005/8/layout/hList1"/>
    <dgm:cxn modelId="{EEC89FEC-483E-436D-88E4-671CF8FBDCBD}" type="presOf" srcId="{954FD0EE-12FA-481C-AF8B-A47964015292}" destId="{0F22FBD8-2023-45AB-8C0D-33D1CB394BFF}" srcOrd="0" destOrd="2" presId="urn:microsoft.com/office/officeart/2005/8/layout/hList1"/>
    <dgm:cxn modelId="{D085D5D8-3FB5-4EE6-86CC-5A7DFF0E52A6}" type="presParOf" srcId="{D38A4FEA-5433-4299-8D46-6F15A0E141F7}" destId="{04B75F5C-E050-46C4-BC21-E18B0E1F1E65}" srcOrd="0" destOrd="0" presId="urn:microsoft.com/office/officeart/2005/8/layout/hList1"/>
    <dgm:cxn modelId="{3BE10673-3E6A-4BE9-A085-FF020E669A11}" type="presParOf" srcId="{04B75F5C-E050-46C4-BC21-E18B0E1F1E65}" destId="{B8085E58-C147-4BE4-B361-2A833D964662}" srcOrd="0" destOrd="0" presId="urn:microsoft.com/office/officeart/2005/8/layout/hList1"/>
    <dgm:cxn modelId="{74050090-4BD9-4726-891E-E2C96EFEBEBC}" type="presParOf" srcId="{04B75F5C-E050-46C4-BC21-E18B0E1F1E65}" destId="{0F22FBD8-2023-45AB-8C0D-33D1CB394BFF}" srcOrd="1" destOrd="0" presId="urn:microsoft.com/office/officeart/2005/8/layout/hList1"/>
    <dgm:cxn modelId="{D2BE0DFD-0CB4-47FE-9E25-7CC53E68388B}" type="presParOf" srcId="{D38A4FEA-5433-4299-8D46-6F15A0E141F7}" destId="{73E13CBC-5EAE-4AAD-9F51-BF01820FA743}" srcOrd="1" destOrd="0" presId="urn:microsoft.com/office/officeart/2005/8/layout/hList1"/>
    <dgm:cxn modelId="{F1F03E64-E0CB-4C92-B241-E7B704FFD9D2}" type="presParOf" srcId="{D38A4FEA-5433-4299-8D46-6F15A0E141F7}" destId="{9F0590DE-7979-44D5-8B37-8A4EF583FD3C}" srcOrd="2" destOrd="0" presId="urn:microsoft.com/office/officeart/2005/8/layout/hList1"/>
    <dgm:cxn modelId="{D6E856C3-75F0-4B53-B5FA-F521BFC78F5B}" type="presParOf" srcId="{9F0590DE-7979-44D5-8B37-8A4EF583FD3C}" destId="{1E379ABE-AECB-4AD1-A995-97FEEEBA96EF}" srcOrd="0" destOrd="0" presId="urn:microsoft.com/office/officeart/2005/8/layout/hList1"/>
    <dgm:cxn modelId="{1D1872F0-10B5-4F65-AB46-6B3888EF8ADA}" type="presParOf" srcId="{9F0590DE-7979-44D5-8B37-8A4EF583FD3C}" destId="{26858CF0-4E70-4D19-9FFA-2B18B39ED9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024931-2B7B-4275-88B3-B127849784EF}"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US"/>
        </a:p>
      </dgm:t>
    </dgm:pt>
    <dgm:pt modelId="{EE82A689-D71D-409E-AF49-3C380C1F8D1E}">
      <dgm:prSet phldrT="[Text]"/>
      <dgm:spPr/>
      <dgm:t>
        <a:bodyPr/>
        <a:lstStyle/>
        <a:p>
          <a:r>
            <a:rPr lang="en-US" dirty="0"/>
            <a:t>Career Exploration</a:t>
          </a:r>
        </a:p>
      </dgm:t>
    </dgm:pt>
    <dgm:pt modelId="{C212CDA1-9621-4433-AE10-AE8CC0B268D0}" type="parTrans" cxnId="{7793D46A-E64F-4F0C-83AA-EFA1CF80BEA6}">
      <dgm:prSet/>
      <dgm:spPr/>
      <dgm:t>
        <a:bodyPr/>
        <a:lstStyle/>
        <a:p>
          <a:endParaRPr lang="en-US"/>
        </a:p>
      </dgm:t>
    </dgm:pt>
    <dgm:pt modelId="{8C17CF74-1D30-4BD8-A739-8FE9DCFD8EC8}" type="sibTrans" cxnId="{7793D46A-E64F-4F0C-83AA-EFA1CF80BEA6}">
      <dgm:prSet/>
      <dgm:spPr/>
      <dgm:t>
        <a:bodyPr/>
        <a:lstStyle/>
        <a:p>
          <a:endParaRPr lang="en-US"/>
        </a:p>
      </dgm:t>
    </dgm:pt>
    <dgm:pt modelId="{3C9438A5-369C-4415-A5C3-50C215D22CD0}">
      <dgm:prSet phldrT="[Text]"/>
      <dgm:spPr/>
      <dgm:t>
        <a:bodyPr/>
        <a:lstStyle/>
        <a:p>
          <a:r>
            <a:rPr lang="en-US" dirty="0"/>
            <a:t>RCA*</a:t>
          </a:r>
        </a:p>
      </dgm:t>
    </dgm:pt>
    <dgm:pt modelId="{81A6838B-C4E6-4060-8DBD-58C88FF8F05C}" type="parTrans" cxnId="{6346E0AA-DC49-4EF9-AC38-39FB19ED916D}">
      <dgm:prSet/>
      <dgm:spPr/>
      <dgm:t>
        <a:bodyPr/>
        <a:lstStyle/>
        <a:p>
          <a:endParaRPr lang="en-US"/>
        </a:p>
      </dgm:t>
    </dgm:pt>
    <dgm:pt modelId="{9D4C8B67-D7F4-4910-A942-784B27314315}" type="sibTrans" cxnId="{6346E0AA-DC49-4EF9-AC38-39FB19ED916D}">
      <dgm:prSet/>
      <dgm:spPr/>
      <dgm:t>
        <a:bodyPr/>
        <a:lstStyle/>
        <a:p>
          <a:endParaRPr lang="en-US"/>
        </a:p>
      </dgm:t>
    </dgm:pt>
    <dgm:pt modelId="{5DE836C5-153D-4A60-9AD5-77818D2153A2}">
      <dgm:prSet phldrT="[Text]"/>
      <dgm:spPr/>
      <dgm:t>
        <a:bodyPr/>
        <a:lstStyle/>
        <a:p>
          <a:r>
            <a:rPr lang="en-US" dirty="0"/>
            <a:t>STNA 1</a:t>
          </a:r>
        </a:p>
      </dgm:t>
    </dgm:pt>
    <dgm:pt modelId="{6E850DD6-9E88-42BD-B987-B30363CC445C}" type="parTrans" cxnId="{CFE5A3D5-CC89-49F9-A115-2DE26AA065B4}">
      <dgm:prSet/>
      <dgm:spPr/>
      <dgm:t>
        <a:bodyPr/>
        <a:lstStyle/>
        <a:p>
          <a:endParaRPr lang="en-US"/>
        </a:p>
      </dgm:t>
    </dgm:pt>
    <dgm:pt modelId="{2DD337F8-A1E7-4AC2-9EC1-EA401531FA91}" type="sibTrans" cxnId="{CFE5A3D5-CC89-49F9-A115-2DE26AA065B4}">
      <dgm:prSet/>
      <dgm:spPr/>
      <dgm:t>
        <a:bodyPr/>
        <a:lstStyle/>
        <a:p>
          <a:endParaRPr lang="en-US"/>
        </a:p>
      </dgm:t>
    </dgm:pt>
    <dgm:pt modelId="{C2C45422-05AE-4D2E-9354-3D8F00AC5B9A}">
      <dgm:prSet phldrT="[Text]"/>
      <dgm:spPr/>
      <dgm:t>
        <a:bodyPr/>
        <a:lstStyle/>
        <a:p>
          <a:r>
            <a:rPr lang="en-US" dirty="0"/>
            <a:t>Complex Medical Model</a:t>
          </a:r>
        </a:p>
      </dgm:t>
    </dgm:pt>
    <dgm:pt modelId="{E4ED1304-098F-4D81-B6EF-08B53CDD2B65}" type="parTrans" cxnId="{BBA47773-58D7-424E-B135-D0A135F4AD55}">
      <dgm:prSet/>
      <dgm:spPr/>
      <dgm:t>
        <a:bodyPr/>
        <a:lstStyle/>
        <a:p>
          <a:endParaRPr lang="en-US"/>
        </a:p>
      </dgm:t>
    </dgm:pt>
    <dgm:pt modelId="{AC2818BC-B760-4348-93AF-139F73D62EF3}" type="sibTrans" cxnId="{BBA47773-58D7-424E-B135-D0A135F4AD55}">
      <dgm:prSet/>
      <dgm:spPr/>
      <dgm:t>
        <a:bodyPr/>
        <a:lstStyle/>
        <a:p>
          <a:endParaRPr lang="en-US"/>
        </a:p>
      </dgm:t>
    </dgm:pt>
    <dgm:pt modelId="{7ED96D0A-EBEB-4058-8A79-92E1BD20B628}">
      <dgm:prSet phldrT="[Text]"/>
      <dgm:spPr/>
      <dgm:t>
        <a:bodyPr/>
        <a:lstStyle/>
        <a:p>
          <a:r>
            <a:rPr lang="en-US" dirty="0"/>
            <a:t>RCA*</a:t>
          </a:r>
        </a:p>
      </dgm:t>
    </dgm:pt>
    <dgm:pt modelId="{EA152AA6-C3A1-427E-8640-EE4DDE8483F2}" type="parTrans" cxnId="{0F660A1F-7627-401B-97E3-B9F8DCD4A06E}">
      <dgm:prSet/>
      <dgm:spPr/>
      <dgm:t>
        <a:bodyPr/>
        <a:lstStyle/>
        <a:p>
          <a:endParaRPr lang="en-US"/>
        </a:p>
      </dgm:t>
    </dgm:pt>
    <dgm:pt modelId="{73ACF679-AD98-4165-AFC6-4CC25C8CE332}" type="sibTrans" cxnId="{0F660A1F-7627-401B-97E3-B9F8DCD4A06E}">
      <dgm:prSet/>
      <dgm:spPr/>
      <dgm:t>
        <a:bodyPr/>
        <a:lstStyle/>
        <a:p>
          <a:endParaRPr lang="en-US"/>
        </a:p>
      </dgm:t>
    </dgm:pt>
    <dgm:pt modelId="{C28A2F6D-9148-402A-B70D-068F7F357857}">
      <dgm:prSet phldrT="[Text]"/>
      <dgm:spPr/>
      <dgm:t>
        <a:bodyPr/>
        <a:lstStyle/>
        <a:p>
          <a:r>
            <a:rPr lang="en-US" dirty="0"/>
            <a:t>STNA 1</a:t>
          </a:r>
        </a:p>
      </dgm:t>
    </dgm:pt>
    <dgm:pt modelId="{65E88790-E998-4E89-9291-4FE8DA63AB56}" type="parTrans" cxnId="{2E7205B0-4A7A-43A9-859F-384BF11F0059}">
      <dgm:prSet/>
      <dgm:spPr/>
      <dgm:t>
        <a:bodyPr/>
        <a:lstStyle/>
        <a:p>
          <a:endParaRPr lang="en-US"/>
        </a:p>
      </dgm:t>
    </dgm:pt>
    <dgm:pt modelId="{87E536DC-4E7C-4AEB-8C72-105316B6051D}" type="sibTrans" cxnId="{2E7205B0-4A7A-43A9-859F-384BF11F0059}">
      <dgm:prSet/>
      <dgm:spPr/>
      <dgm:t>
        <a:bodyPr/>
        <a:lstStyle/>
        <a:p>
          <a:endParaRPr lang="en-US"/>
        </a:p>
      </dgm:t>
    </dgm:pt>
    <dgm:pt modelId="{E0DB27F5-DF40-4268-BAAF-6527B18AA192}">
      <dgm:prSet phldrT="[Text]"/>
      <dgm:spPr/>
      <dgm:t>
        <a:bodyPr/>
        <a:lstStyle/>
        <a:p>
          <a:r>
            <a:rPr lang="en-US" dirty="0"/>
            <a:t>Medication Aide</a:t>
          </a:r>
        </a:p>
      </dgm:t>
    </dgm:pt>
    <dgm:pt modelId="{D651E5D7-7388-4C8C-8E91-2CAF5397D318}" type="parTrans" cxnId="{857AA445-FFDD-4550-A7D3-98A904921D84}">
      <dgm:prSet/>
      <dgm:spPr/>
      <dgm:t>
        <a:bodyPr/>
        <a:lstStyle/>
        <a:p>
          <a:endParaRPr lang="en-US"/>
        </a:p>
      </dgm:t>
    </dgm:pt>
    <dgm:pt modelId="{43BF0726-661C-4F93-A5CD-A02CE55AD345}" type="sibTrans" cxnId="{857AA445-FFDD-4550-A7D3-98A904921D84}">
      <dgm:prSet/>
      <dgm:spPr/>
      <dgm:t>
        <a:bodyPr/>
        <a:lstStyle/>
        <a:p>
          <a:endParaRPr lang="en-US"/>
        </a:p>
      </dgm:t>
    </dgm:pt>
    <dgm:pt modelId="{33A40C82-D112-4B77-AA0F-9FDA682587A1}">
      <dgm:prSet phldrT="[Text]"/>
      <dgm:spPr/>
      <dgm:t>
        <a:bodyPr/>
        <a:lstStyle/>
        <a:p>
          <a:r>
            <a:rPr lang="en-US" dirty="0"/>
            <a:t>RCA*</a:t>
          </a:r>
        </a:p>
      </dgm:t>
    </dgm:pt>
    <dgm:pt modelId="{694DD53D-DE94-411B-B09C-E0D6644797AF}" type="parTrans" cxnId="{E0BB2E5B-4154-4A72-A200-C2245CB2B0A4}">
      <dgm:prSet/>
      <dgm:spPr/>
      <dgm:t>
        <a:bodyPr/>
        <a:lstStyle/>
        <a:p>
          <a:endParaRPr lang="en-US"/>
        </a:p>
      </dgm:t>
    </dgm:pt>
    <dgm:pt modelId="{DAF2F552-28C7-4D79-B457-6B3125BDD061}" type="sibTrans" cxnId="{E0BB2E5B-4154-4A72-A200-C2245CB2B0A4}">
      <dgm:prSet/>
      <dgm:spPr/>
      <dgm:t>
        <a:bodyPr/>
        <a:lstStyle/>
        <a:p>
          <a:endParaRPr lang="en-US"/>
        </a:p>
      </dgm:t>
    </dgm:pt>
    <dgm:pt modelId="{876FB3AF-7907-41D1-A3BD-807DB65C9455}">
      <dgm:prSet phldrT="[Text]"/>
      <dgm:spPr/>
      <dgm:t>
        <a:bodyPr/>
        <a:lstStyle/>
        <a:p>
          <a:r>
            <a:rPr lang="en-US" dirty="0"/>
            <a:t>STNA 2</a:t>
          </a:r>
        </a:p>
      </dgm:t>
    </dgm:pt>
    <dgm:pt modelId="{D6AB162F-92CD-4D86-9891-B4993B228D37}" type="parTrans" cxnId="{63E8F648-8036-4511-9811-0FB5DF6D8ADC}">
      <dgm:prSet/>
      <dgm:spPr/>
      <dgm:t>
        <a:bodyPr/>
        <a:lstStyle/>
        <a:p>
          <a:endParaRPr lang="en-US"/>
        </a:p>
      </dgm:t>
    </dgm:pt>
    <dgm:pt modelId="{22EF9AB6-1221-49FB-BA58-DB870906248A}" type="sibTrans" cxnId="{63E8F648-8036-4511-9811-0FB5DF6D8ADC}">
      <dgm:prSet/>
      <dgm:spPr/>
      <dgm:t>
        <a:bodyPr/>
        <a:lstStyle/>
        <a:p>
          <a:endParaRPr lang="en-US"/>
        </a:p>
      </dgm:t>
    </dgm:pt>
    <dgm:pt modelId="{16908E89-867D-4DAC-9851-F34F674D1294}">
      <dgm:prSet phldrT="[Text]"/>
      <dgm:spPr/>
      <dgm:t>
        <a:bodyPr/>
        <a:lstStyle/>
        <a:p>
          <a:r>
            <a:rPr lang="en-US" dirty="0"/>
            <a:t>STNA 3</a:t>
          </a:r>
        </a:p>
      </dgm:t>
    </dgm:pt>
    <dgm:pt modelId="{CDF5128A-59AB-4B4B-9EC1-A3E9513407AA}" type="parTrans" cxnId="{37CC3ED8-2D79-461C-ABAB-089431D4033E}">
      <dgm:prSet/>
      <dgm:spPr/>
      <dgm:t>
        <a:bodyPr/>
        <a:lstStyle/>
        <a:p>
          <a:endParaRPr lang="en-US"/>
        </a:p>
      </dgm:t>
    </dgm:pt>
    <dgm:pt modelId="{DAD13619-EB1A-4DF4-8A96-C8D50D2B4972}" type="sibTrans" cxnId="{37CC3ED8-2D79-461C-ABAB-089431D4033E}">
      <dgm:prSet/>
      <dgm:spPr/>
      <dgm:t>
        <a:bodyPr/>
        <a:lstStyle/>
        <a:p>
          <a:endParaRPr lang="en-US"/>
        </a:p>
      </dgm:t>
    </dgm:pt>
    <dgm:pt modelId="{A6D838F5-E1F2-4AC1-9925-2CC872594D48}">
      <dgm:prSet phldrT="[Text]"/>
      <dgm:spPr/>
      <dgm:t>
        <a:bodyPr/>
        <a:lstStyle/>
        <a:p>
          <a:r>
            <a:rPr lang="en-US" dirty="0"/>
            <a:t>STNA 2</a:t>
          </a:r>
        </a:p>
      </dgm:t>
    </dgm:pt>
    <dgm:pt modelId="{C5800DD1-6EDB-44F1-B39B-60C0CC13A1B2}" type="parTrans" cxnId="{A75ED22E-5F1A-4681-B1E9-217437D56BF3}">
      <dgm:prSet/>
      <dgm:spPr/>
      <dgm:t>
        <a:bodyPr/>
        <a:lstStyle/>
        <a:p>
          <a:endParaRPr lang="en-US"/>
        </a:p>
      </dgm:t>
    </dgm:pt>
    <dgm:pt modelId="{1EBA8B2B-D81C-4D3A-B014-22B49AD09640}" type="sibTrans" cxnId="{A75ED22E-5F1A-4681-B1E9-217437D56BF3}">
      <dgm:prSet/>
      <dgm:spPr/>
      <dgm:t>
        <a:bodyPr/>
        <a:lstStyle/>
        <a:p>
          <a:endParaRPr lang="en-US"/>
        </a:p>
      </dgm:t>
    </dgm:pt>
    <dgm:pt modelId="{DB06085E-6A01-43ED-A00F-34E446B25F85}">
      <dgm:prSet phldrT="[Text]"/>
      <dgm:spPr/>
      <dgm:t>
        <a:bodyPr/>
        <a:lstStyle/>
        <a:p>
          <a:r>
            <a:rPr lang="en-US" dirty="0"/>
            <a:t>STNA 3</a:t>
          </a:r>
        </a:p>
      </dgm:t>
    </dgm:pt>
    <dgm:pt modelId="{1695824F-8E36-4E2E-B200-5711658289FF}" type="parTrans" cxnId="{AC289D71-6CEC-49DB-A3E5-43C5CDF5113F}">
      <dgm:prSet/>
      <dgm:spPr/>
      <dgm:t>
        <a:bodyPr/>
        <a:lstStyle/>
        <a:p>
          <a:endParaRPr lang="en-US"/>
        </a:p>
      </dgm:t>
    </dgm:pt>
    <dgm:pt modelId="{F9B8E132-CA01-4644-8074-880B39F8E0A7}" type="sibTrans" cxnId="{AC289D71-6CEC-49DB-A3E5-43C5CDF5113F}">
      <dgm:prSet/>
      <dgm:spPr/>
      <dgm:t>
        <a:bodyPr/>
        <a:lstStyle/>
        <a:p>
          <a:endParaRPr lang="en-US"/>
        </a:p>
      </dgm:t>
    </dgm:pt>
    <dgm:pt modelId="{06C59E99-872F-464E-A14A-744D88DC6C5F}">
      <dgm:prSet phldrT="[Text]"/>
      <dgm:spPr/>
      <dgm:t>
        <a:bodyPr/>
        <a:lstStyle/>
        <a:p>
          <a:r>
            <a:rPr lang="en-US" dirty="0"/>
            <a:t>STNA 4A</a:t>
          </a:r>
        </a:p>
      </dgm:t>
    </dgm:pt>
    <dgm:pt modelId="{7E6F194D-87A8-40AC-AB3E-93482E9A3FF7}" type="parTrans" cxnId="{1572C820-DE63-4C4A-9B31-08358D89ADE7}">
      <dgm:prSet/>
      <dgm:spPr/>
      <dgm:t>
        <a:bodyPr/>
        <a:lstStyle/>
        <a:p>
          <a:endParaRPr lang="en-US"/>
        </a:p>
      </dgm:t>
    </dgm:pt>
    <dgm:pt modelId="{4FD09734-A2D8-4663-A4AA-3AA23FBC2693}" type="sibTrans" cxnId="{1572C820-DE63-4C4A-9B31-08358D89ADE7}">
      <dgm:prSet/>
      <dgm:spPr/>
      <dgm:t>
        <a:bodyPr/>
        <a:lstStyle/>
        <a:p>
          <a:endParaRPr lang="en-US"/>
        </a:p>
      </dgm:t>
    </dgm:pt>
    <dgm:pt modelId="{716F8CC5-C1CF-419C-8504-F91BE6E31D20}">
      <dgm:prSet phldrT="[Text]"/>
      <dgm:spPr/>
      <dgm:t>
        <a:bodyPr/>
        <a:lstStyle/>
        <a:p>
          <a:r>
            <a:rPr lang="en-US" dirty="0"/>
            <a:t>STNA 1</a:t>
          </a:r>
        </a:p>
      </dgm:t>
    </dgm:pt>
    <dgm:pt modelId="{A58C84AD-7CF8-40F8-8FE7-9D8AE4A6E46C}" type="parTrans" cxnId="{D031F44A-B9A6-4345-878B-371A9685C54D}">
      <dgm:prSet/>
      <dgm:spPr/>
      <dgm:t>
        <a:bodyPr/>
        <a:lstStyle/>
        <a:p>
          <a:endParaRPr lang="en-US"/>
        </a:p>
      </dgm:t>
    </dgm:pt>
    <dgm:pt modelId="{72564FEE-B49C-4586-9704-F74E30B45C7E}" type="sibTrans" cxnId="{D031F44A-B9A6-4345-878B-371A9685C54D}">
      <dgm:prSet/>
      <dgm:spPr/>
      <dgm:t>
        <a:bodyPr/>
        <a:lstStyle/>
        <a:p>
          <a:endParaRPr lang="en-US"/>
        </a:p>
      </dgm:t>
    </dgm:pt>
    <dgm:pt modelId="{D9C6741B-0F3B-457B-9159-B1F546021892}">
      <dgm:prSet phldrT="[Text]"/>
      <dgm:spPr/>
      <dgm:t>
        <a:bodyPr/>
        <a:lstStyle/>
        <a:p>
          <a:r>
            <a:rPr lang="en-US" dirty="0"/>
            <a:t>STNA 2</a:t>
          </a:r>
        </a:p>
      </dgm:t>
    </dgm:pt>
    <dgm:pt modelId="{302B2515-7172-4994-8EDA-0E85797B6619}" type="parTrans" cxnId="{C0D8DD8D-5893-41ED-9E52-36AE68130ED1}">
      <dgm:prSet/>
      <dgm:spPr/>
      <dgm:t>
        <a:bodyPr/>
        <a:lstStyle/>
        <a:p>
          <a:endParaRPr lang="en-US"/>
        </a:p>
      </dgm:t>
    </dgm:pt>
    <dgm:pt modelId="{836C0D4B-DA73-4D43-963F-1D207C30FA3B}" type="sibTrans" cxnId="{C0D8DD8D-5893-41ED-9E52-36AE68130ED1}">
      <dgm:prSet/>
      <dgm:spPr/>
      <dgm:t>
        <a:bodyPr/>
        <a:lstStyle/>
        <a:p>
          <a:endParaRPr lang="en-US"/>
        </a:p>
      </dgm:t>
    </dgm:pt>
    <dgm:pt modelId="{63553131-F4F4-42A0-91F4-4E4A15DB60E0}">
      <dgm:prSet phldrT="[Text]"/>
      <dgm:spPr/>
      <dgm:t>
        <a:bodyPr/>
        <a:lstStyle/>
        <a:p>
          <a:r>
            <a:rPr lang="en-US" dirty="0"/>
            <a:t>STNA 3</a:t>
          </a:r>
        </a:p>
      </dgm:t>
    </dgm:pt>
    <dgm:pt modelId="{8642980E-D2CC-4C8F-A4C5-6326E4409B5F}" type="parTrans" cxnId="{633C7D91-DD0E-4212-9E1E-7AB26460593C}">
      <dgm:prSet/>
      <dgm:spPr/>
      <dgm:t>
        <a:bodyPr/>
        <a:lstStyle/>
        <a:p>
          <a:endParaRPr lang="en-US"/>
        </a:p>
      </dgm:t>
    </dgm:pt>
    <dgm:pt modelId="{15F9A11A-0B0C-4401-929B-D942796BFADA}" type="sibTrans" cxnId="{633C7D91-DD0E-4212-9E1E-7AB26460593C}">
      <dgm:prSet/>
      <dgm:spPr/>
      <dgm:t>
        <a:bodyPr/>
        <a:lstStyle/>
        <a:p>
          <a:endParaRPr lang="en-US"/>
        </a:p>
      </dgm:t>
    </dgm:pt>
    <dgm:pt modelId="{FC1208D5-83B4-4209-B536-3B82390F94BF}">
      <dgm:prSet phldrT="[Text]"/>
      <dgm:spPr/>
      <dgm:t>
        <a:bodyPr/>
        <a:lstStyle/>
        <a:p>
          <a:r>
            <a:rPr lang="en-US" dirty="0"/>
            <a:t>STNA 4B</a:t>
          </a:r>
        </a:p>
      </dgm:t>
    </dgm:pt>
    <dgm:pt modelId="{27D0EBD7-BBA2-471B-AD16-A0DCAD039EBF}" type="parTrans" cxnId="{8D417F49-7AA2-4C08-B6B9-D4978F05797C}">
      <dgm:prSet/>
      <dgm:spPr/>
      <dgm:t>
        <a:bodyPr/>
        <a:lstStyle/>
        <a:p>
          <a:endParaRPr lang="en-US"/>
        </a:p>
      </dgm:t>
    </dgm:pt>
    <dgm:pt modelId="{D6B62A88-44D5-439A-86AD-67F5F20B1B45}" type="sibTrans" cxnId="{8D417F49-7AA2-4C08-B6B9-D4978F05797C}">
      <dgm:prSet/>
      <dgm:spPr/>
      <dgm:t>
        <a:bodyPr/>
        <a:lstStyle/>
        <a:p>
          <a:endParaRPr lang="en-US"/>
        </a:p>
      </dgm:t>
    </dgm:pt>
    <dgm:pt modelId="{E619857A-BD1B-4437-840B-9C22DF65C26A}" type="pres">
      <dgm:prSet presAssocID="{2C024931-2B7B-4275-88B3-B127849784EF}" presName="theList" presStyleCnt="0">
        <dgm:presLayoutVars>
          <dgm:dir/>
          <dgm:animLvl val="lvl"/>
          <dgm:resizeHandles val="exact"/>
        </dgm:presLayoutVars>
      </dgm:prSet>
      <dgm:spPr/>
    </dgm:pt>
    <dgm:pt modelId="{7606DC4F-344D-4E81-8CC1-5239E1175BBD}" type="pres">
      <dgm:prSet presAssocID="{EE82A689-D71D-409E-AF49-3C380C1F8D1E}" presName="compNode" presStyleCnt="0"/>
      <dgm:spPr/>
    </dgm:pt>
    <dgm:pt modelId="{2E295305-52DF-43D7-8317-D47151D985C2}" type="pres">
      <dgm:prSet presAssocID="{EE82A689-D71D-409E-AF49-3C380C1F8D1E}" presName="aNode" presStyleLbl="bgShp" presStyleIdx="0" presStyleCnt="3"/>
      <dgm:spPr/>
    </dgm:pt>
    <dgm:pt modelId="{83226617-5960-4C8E-8168-72C07F25987A}" type="pres">
      <dgm:prSet presAssocID="{EE82A689-D71D-409E-AF49-3C380C1F8D1E}" presName="textNode" presStyleLbl="bgShp" presStyleIdx="0" presStyleCnt="3"/>
      <dgm:spPr/>
    </dgm:pt>
    <dgm:pt modelId="{A44F2079-970D-4DFE-9E30-9507CEE1E454}" type="pres">
      <dgm:prSet presAssocID="{EE82A689-D71D-409E-AF49-3C380C1F8D1E}" presName="compChildNode" presStyleCnt="0"/>
      <dgm:spPr/>
    </dgm:pt>
    <dgm:pt modelId="{10F968BC-D190-47FF-82D4-80603B58DDC0}" type="pres">
      <dgm:prSet presAssocID="{EE82A689-D71D-409E-AF49-3C380C1F8D1E}" presName="theInnerList" presStyleCnt="0"/>
      <dgm:spPr/>
    </dgm:pt>
    <dgm:pt modelId="{E59CA7BF-64C0-464B-A979-D11A167CF7B7}" type="pres">
      <dgm:prSet presAssocID="{3C9438A5-369C-4415-A5C3-50C215D22CD0}" presName="childNode" presStyleLbl="node1" presStyleIdx="0" presStyleCnt="14">
        <dgm:presLayoutVars>
          <dgm:bulletEnabled val="1"/>
        </dgm:presLayoutVars>
      </dgm:prSet>
      <dgm:spPr/>
    </dgm:pt>
    <dgm:pt modelId="{FE2F2BF3-CEBC-421C-ADEC-E88E71CF870A}" type="pres">
      <dgm:prSet presAssocID="{3C9438A5-369C-4415-A5C3-50C215D22CD0}" presName="aSpace2" presStyleCnt="0"/>
      <dgm:spPr/>
    </dgm:pt>
    <dgm:pt modelId="{AB314511-607B-4F34-86ED-1A04636B1D52}" type="pres">
      <dgm:prSet presAssocID="{5DE836C5-153D-4A60-9AD5-77818D2153A2}" presName="childNode" presStyleLbl="node1" presStyleIdx="1" presStyleCnt="14">
        <dgm:presLayoutVars>
          <dgm:bulletEnabled val="1"/>
        </dgm:presLayoutVars>
      </dgm:prSet>
      <dgm:spPr/>
    </dgm:pt>
    <dgm:pt modelId="{669E1BE0-C0D9-4E9B-81F6-C158A9AF7F13}" type="pres">
      <dgm:prSet presAssocID="{5DE836C5-153D-4A60-9AD5-77818D2153A2}" presName="aSpace2" presStyleCnt="0"/>
      <dgm:spPr/>
    </dgm:pt>
    <dgm:pt modelId="{A8681D77-BF8B-430E-8866-44B246BDDFCE}" type="pres">
      <dgm:prSet presAssocID="{876FB3AF-7907-41D1-A3BD-807DB65C9455}" presName="childNode" presStyleLbl="node1" presStyleIdx="2" presStyleCnt="14">
        <dgm:presLayoutVars>
          <dgm:bulletEnabled val="1"/>
        </dgm:presLayoutVars>
      </dgm:prSet>
      <dgm:spPr/>
    </dgm:pt>
    <dgm:pt modelId="{BA6AA3F5-9FA4-48F8-AA20-C84C56B5627F}" type="pres">
      <dgm:prSet presAssocID="{876FB3AF-7907-41D1-A3BD-807DB65C9455}" presName="aSpace2" presStyleCnt="0"/>
      <dgm:spPr/>
    </dgm:pt>
    <dgm:pt modelId="{2F66A472-371D-4218-A611-E446B319935D}" type="pres">
      <dgm:prSet presAssocID="{16908E89-867D-4DAC-9851-F34F674D1294}" presName="childNode" presStyleLbl="node1" presStyleIdx="3" presStyleCnt="14">
        <dgm:presLayoutVars>
          <dgm:bulletEnabled val="1"/>
        </dgm:presLayoutVars>
      </dgm:prSet>
      <dgm:spPr/>
    </dgm:pt>
    <dgm:pt modelId="{794A74D7-F2E7-4FCE-8D36-EA6AF3DD45BB}" type="pres">
      <dgm:prSet presAssocID="{EE82A689-D71D-409E-AF49-3C380C1F8D1E}" presName="aSpace" presStyleCnt="0"/>
      <dgm:spPr/>
    </dgm:pt>
    <dgm:pt modelId="{461C605E-569B-41D3-A87A-7B050DAA0B57}" type="pres">
      <dgm:prSet presAssocID="{C2C45422-05AE-4D2E-9354-3D8F00AC5B9A}" presName="compNode" presStyleCnt="0"/>
      <dgm:spPr/>
    </dgm:pt>
    <dgm:pt modelId="{84041CE0-261F-4D15-95DB-DC9917E064CD}" type="pres">
      <dgm:prSet presAssocID="{C2C45422-05AE-4D2E-9354-3D8F00AC5B9A}" presName="aNode" presStyleLbl="bgShp" presStyleIdx="1" presStyleCnt="3"/>
      <dgm:spPr/>
    </dgm:pt>
    <dgm:pt modelId="{83154DB7-4D02-4325-8ECD-36045F12DA55}" type="pres">
      <dgm:prSet presAssocID="{C2C45422-05AE-4D2E-9354-3D8F00AC5B9A}" presName="textNode" presStyleLbl="bgShp" presStyleIdx="1" presStyleCnt="3"/>
      <dgm:spPr/>
    </dgm:pt>
    <dgm:pt modelId="{916CF1FB-4B91-481D-B1DA-C880F1C5C2C3}" type="pres">
      <dgm:prSet presAssocID="{C2C45422-05AE-4D2E-9354-3D8F00AC5B9A}" presName="compChildNode" presStyleCnt="0"/>
      <dgm:spPr/>
    </dgm:pt>
    <dgm:pt modelId="{96B6588A-43E0-4445-BF87-F354A87FBBE2}" type="pres">
      <dgm:prSet presAssocID="{C2C45422-05AE-4D2E-9354-3D8F00AC5B9A}" presName="theInnerList" presStyleCnt="0"/>
      <dgm:spPr/>
    </dgm:pt>
    <dgm:pt modelId="{739C9A16-DCC9-4E37-A168-AE5ECED05BAC}" type="pres">
      <dgm:prSet presAssocID="{7ED96D0A-EBEB-4058-8A79-92E1BD20B628}" presName="childNode" presStyleLbl="node1" presStyleIdx="4" presStyleCnt="14">
        <dgm:presLayoutVars>
          <dgm:bulletEnabled val="1"/>
        </dgm:presLayoutVars>
      </dgm:prSet>
      <dgm:spPr/>
    </dgm:pt>
    <dgm:pt modelId="{46895D06-38F5-47F2-84C1-FD41C677DF43}" type="pres">
      <dgm:prSet presAssocID="{7ED96D0A-EBEB-4058-8A79-92E1BD20B628}" presName="aSpace2" presStyleCnt="0"/>
      <dgm:spPr/>
    </dgm:pt>
    <dgm:pt modelId="{FCFC4E02-1C35-426D-A3E6-2CB49359E2E8}" type="pres">
      <dgm:prSet presAssocID="{C28A2F6D-9148-402A-B70D-068F7F357857}" presName="childNode" presStyleLbl="node1" presStyleIdx="5" presStyleCnt="14">
        <dgm:presLayoutVars>
          <dgm:bulletEnabled val="1"/>
        </dgm:presLayoutVars>
      </dgm:prSet>
      <dgm:spPr/>
    </dgm:pt>
    <dgm:pt modelId="{38FBD3DC-D4CF-4F16-BFA8-C07CCD60FE2A}" type="pres">
      <dgm:prSet presAssocID="{C28A2F6D-9148-402A-B70D-068F7F357857}" presName="aSpace2" presStyleCnt="0"/>
      <dgm:spPr/>
    </dgm:pt>
    <dgm:pt modelId="{257A9440-EBEF-43BD-8469-B7E2E07D4E20}" type="pres">
      <dgm:prSet presAssocID="{A6D838F5-E1F2-4AC1-9925-2CC872594D48}" presName="childNode" presStyleLbl="node1" presStyleIdx="6" presStyleCnt="14">
        <dgm:presLayoutVars>
          <dgm:bulletEnabled val="1"/>
        </dgm:presLayoutVars>
      </dgm:prSet>
      <dgm:spPr/>
    </dgm:pt>
    <dgm:pt modelId="{B276459B-0731-4567-A803-EBC9B4AA137D}" type="pres">
      <dgm:prSet presAssocID="{A6D838F5-E1F2-4AC1-9925-2CC872594D48}" presName="aSpace2" presStyleCnt="0"/>
      <dgm:spPr/>
    </dgm:pt>
    <dgm:pt modelId="{A451836D-F163-4231-B77E-34B83E07E2F4}" type="pres">
      <dgm:prSet presAssocID="{DB06085E-6A01-43ED-A00F-34E446B25F85}" presName="childNode" presStyleLbl="node1" presStyleIdx="7" presStyleCnt="14">
        <dgm:presLayoutVars>
          <dgm:bulletEnabled val="1"/>
        </dgm:presLayoutVars>
      </dgm:prSet>
      <dgm:spPr/>
    </dgm:pt>
    <dgm:pt modelId="{AB4D7923-54CE-41A0-8012-9F375825EC93}" type="pres">
      <dgm:prSet presAssocID="{DB06085E-6A01-43ED-A00F-34E446B25F85}" presName="aSpace2" presStyleCnt="0"/>
      <dgm:spPr/>
    </dgm:pt>
    <dgm:pt modelId="{CB2E347B-C7C6-4BFF-8E36-07B78109A623}" type="pres">
      <dgm:prSet presAssocID="{06C59E99-872F-464E-A14A-744D88DC6C5F}" presName="childNode" presStyleLbl="node1" presStyleIdx="8" presStyleCnt="14">
        <dgm:presLayoutVars>
          <dgm:bulletEnabled val="1"/>
        </dgm:presLayoutVars>
      </dgm:prSet>
      <dgm:spPr/>
    </dgm:pt>
    <dgm:pt modelId="{DBB28784-A7C0-40FB-906E-DDAC0481570E}" type="pres">
      <dgm:prSet presAssocID="{C2C45422-05AE-4D2E-9354-3D8F00AC5B9A}" presName="aSpace" presStyleCnt="0"/>
      <dgm:spPr/>
    </dgm:pt>
    <dgm:pt modelId="{DC306DEA-CB99-4619-809F-2DFA8AEDF551}" type="pres">
      <dgm:prSet presAssocID="{E0DB27F5-DF40-4268-BAAF-6527B18AA192}" presName="compNode" presStyleCnt="0"/>
      <dgm:spPr/>
    </dgm:pt>
    <dgm:pt modelId="{44D72610-3ECC-476C-A2DC-1477B7EBAAE8}" type="pres">
      <dgm:prSet presAssocID="{E0DB27F5-DF40-4268-BAAF-6527B18AA192}" presName="aNode" presStyleLbl="bgShp" presStyleIdx="2" presStyleCnt="3"/>
      <dgm:spPr/>
    </dgm:pt>
    <dgm:pt modelId="{FDDBD1A7-228A-4AF5-B165-7B3B179CA917}" type="pres">
      <dgm:prSet presAssocID="{E0DB27F5-DF40-4268-BAAF-6527B18AA192}" presName="textNode" presStyleLbl="bgShp" presStyleIdx="2" presStyleCnt="3"/>
      <dgm:spPr/>
    </dgm:pt>
    <dgm:pt modelId="{296C7E7C-017F-4476-A116-5D44FF76E681}" type="pres">
      <dgm:prSet presAssocID="{E0DB27F5-DF40-4268-BAAF-6527B18AA192}" presName="compChildNode" presStyleCnt="0"/>
      <dgm:spPr/>
    </dgm:pt>
    <dgm:pt modelId="{6C5D9A8B-BD34-49C9-8554-9384C1F54F90}" type="pres">
      <dgm:prSet presAssocID="{E0DB27F5-DF40-4268-BAAF-6527B18AA192}" presName="theInnerList" presStyleCnt="0"/>
      <dgm:spPr/>
    </dgm:pt>
    <dgm:pt modelId="{A147C55D-84A5-4606-A578-3EB48464926F}" type="pres">
      <dgm:prSet presAssocID="{33A40C82-D112-4B77-AA0F-9FDA682587A1}" presName="childNode" presStyleLbl="node1" presStyleIdx="9" presStyleCnt="14">
        <dgm:presLayoutVars>
          <dgm:bulletEnabled val="1"/>
        </dgm:presLayoutVars>
      </dgm:prSet>
      <dgm:spPr/>
    </dgm:pt>
    <dgm:pt modelId="{867178AE-92D6-4D88-A4F4-2FA422E22F97}" type="pres">
      <dgm:prSet presAssocID="{33A40C82-D112-4B77-AA0F-9FDA682587A1}" presName="aSpace2" presStyleCnt="0"/>
      <dgm:spPr/>
    </dgm:pt>
    <dgm:pt modelId="{E55136FF-7AD8-41F2-ADBA-99737F83E373}" type="pres">
      <dgm:prSet presAssocID="{716F8CC5-C1CF-419C-8504-F91BE6E31D20}" presName="childNode" presStyleLbl="node1" presStyleIdx="10" presStyleCnt="14">
        <dgm:presLayoutVars>
          <dgm:bulletEnabled val="1"/>
        </dgm:presLayoutVars>
      </dgm:prSet>
      <dgm:spPr/>
    </dgm:pt>
    <dgm:pt modelId="{3FF93EE9-3409-4EF5-BEC9-AC987AAB69AA}" type="pres">
      <dgm:prSet presAssocID="{716F8CC5-C1CF-419C-8504-F91BE6E31D20}" presName="aSpace2" presStyleCnt="0"/>
      <dgm:spPr/>
    </dgm:pt>
    <dgm:pt modelId="{0B92D418-381A-46E2-83ED-B0958F9C1DF5}" type="pres">
      <dgm:prSet presAssocID="{D9C6741B-0F3B-457B-9159-B1F546021892}" presName="childNode" presStyleLbl="node1" presStyleIdx="11" presStyleCnt="14">
        <dgm:presLayoutVars>
          <dgm:bulletEnabled val="1"/>
        </dgm:presLayoutVars>
      </dgm:prSet>
      <dgm:spPr/>
    </dgm:pt>
    <dgm:pt modelId="{9EC42DE4-28D6-4881-AA4D-68B9E56DC0CB}" type="pres">
      <dgm:prSet presAssocID="{D9C6741B-0F3B-457B-9159-B1F546021892}" presName="aSpace2" presStyleCnt="0"/>
      <dgm:spPr/>
    </dgm:pt>
    <dgm:pt modelId="{5B590715-9FFB-4624-A22D-A399AEB3F977}" type="pres">
      <dgm:prSet presAssocID="{63553131-F4F4-42A0-91F4-4E4A15DB60E0}" presName="childNode" presStyleLbl="node1" presStyleIdx="12" presStyleCnt="14">
        <dgm:presLayoutVars>
          <dgm:bulletEnabled val="1"/>
        </dgm:presLayoutVars>
      </dgm:prSet>
      <dgm:spPr/>
    </dgm:pt>
    <dgm:pt modelId="{D035A49B-248D-4F65-8A84-BD3A1A81E533}" type="pres">
      <dgm:prSet presAssocID="{63553131-F4F4-42A0-91F4-4E4A15DB60E0}" presName="aSpace2" presStyleCnt="0"/>
      <dgm:spPr/>
    </dgm:pt>
    <dgm:pt modelId="{6B65AC57-83E8-434D-B410-76AF19F7204D}" type="pres">
      <dgm:prSet presAssocID="{FC1208D5-83B4-4209-B536-3B82390F94BF}" presName="childNode" presStyleLbl="node1" presStyleIdx="13" presStyleCnt="14">
        <dgm:presLayoutVars>
          <dgm:bulletEnabled val="1"/>
        </dgm:presLayoutVars>
      </dgm:prSet>
      <dgm:spPr/>
    </dgm:pt>
  </dgm:ptLst>
  <dgm:cxnLst>
    <dgm:cxn modelId="{C9E24614-AC35-4FFA-B845-5E818AD54B93}" type="presOf" srcId="{E0DB27F5-DF40-4268-BAAF-6527B18AA192}" destId="{44D72610-3ECC-476C-A2DC-1477B7EBAAE8}" srcOrd="0" destOrd="0" presId="urn:microsoft.com/office/officeart/2005/8/layout/lProcess2"/>
    <dgm:cxn modelId="{0F660A1F-7627-401B-97E3-B9F8DCD4A06E}" srcId="{C2C45422-05AE-4D2E-9354-3D8F00AC5B9A}" destId="{7ED96D0A-EBEB-4058-8A79-92E1BD20B628}" srcOrd="0" destOrd="0" parTransId="{EA152AA6-C3A1-427E-8640-EE4DDE8483F2}" sibTransId="{73ACF679-AD98-4165-AFC6-4CC25C8CE332}"/>
    <dgm:cxn modelId="{1572C820-DE63-4C4A-9B31-08358D89ADE7}" srcId="{C2C45422-05AE-4D2E-9354-3D8F00AC5B9A}" destId="{06C59E99-872F-464E-A14A-744D88DC6C5F}" srcOrd="4" destOrd="0" parTransId="{7E6F194D-87A8-40AC-AB3E-93482E9A3FF7}" sibTransId="{4FD09734-A2D8-4663-A4AA-3AA23FBC2693}"/>
    <dgm:cxn modelId="{FAD6BC25-8163-4134-B4B8-3C7A26A6BF34}" type="presOf" srcId="{876FB3AF-7907-41D1-A3BD-807DB65C9455}" destId="{A8681D77-BF8B-430E-8866-44B246BDDFCE}" srcOrd="0" destOrd="0" presId="urn:microsoft.com/office/officeart/2005/8/layout/lProcess2"/>
    <dgm:cxn modelId="{C205642D-5FD7-4DAA-92D2-6198B146EEFB}" type="presOf" srcId="{06C59E99-872F-464E-A14A-744D88DC6C5F}" destId="{CB2E347B-C7C6-4BFF-8E36-07B78109A623}" srcOrd="0" destOrd="0" presId="urn:microsoft.com/office/officeart/2005/8/layout/lProcess2"/>
    <dgm:cxn modelId="{A75ED22E-5F1A-4681-B1E9-217437D56BF3}" srcId="{C2C45422-05AE-4D2E-9354-3D8F00AC5B9A}" destId="{A6D838F5-E1F2-4AC1-9925-2CC872594D48}" srcOrd="2" destOrd="0" parTransId="{C5800DD1-6EDB-44F1-B39B-60C0CC13A1B2}" sibTransId="{1EBA8B2B-D81C-4D3A-B014-22B49AD09640}"/>
    <dgm:cxn modelId="{4A537F31-371D-4EA1-A3AA-D0B5F5A1BCDD}" type="presOf" srcId="{C2C45422-05AE-4D2E-9354-3D8F00AC5B9A}" destId="{83154DB7-4D02-4325-8ECD-36045F12DA55}" srcOrd="1" destOrd="0" presId="urn:microsoft.com/office/officeart/2005/8/layout/lProcess2"/>
    <dgm:cxn modelId="{E0BB2E5B-4154-4A72-A200-C2245CB2B0A4}" srcId="{E0DB27F5-DF40-4268-BAAF-6527B18AA192}" destId="{33A40C82-D112-4B77-AA0F-9FDA682587A1}" srcOrd="0" destOrd="0" parTransId="{694DD53D-DE94-411B-B09C-E0D6644797AF}" sibTransId="{DAF2F552-28C7-4D79-B457-6B3125BDD061}"/>
    <dgm:cxn modelId="{2010D262-1010-442C-8E40-2F27D27803D2}" type="presOf" srcId="{C2C45422-05AE-4D2E-9354-3D8F00AC5B9A}" destId="{84041CE0-261F-4D15-95DB-DC9917E064CD}" srcOrd="0" destOrd="0" presId="urn:microsoft.com/office/officeart/2005/8/layout/lProcess2"/>
    <dgm:cxn modelId="{A09A1645-88EC-4DEB-9ECA-54476A87BAD0}" type="presOf" srcId="{2C024931-2B7B-4275-88B3-B127849784EF}" destId="{E619857A-BD1B-4437-840B-9C22DF65C26A}" srcOrd="0" destOrd="0" presId="urn:microsoft.com/office/officeart/2005/8/layout/lProcess2"/>
    <dgm:cxn modelId="{857AA445-FFDD-4550-A7D3-98A904921D84}" srcId="{2C024931-2B7B-4275-88B3-B127849784EF}" destId="{E0DB27F5-DF40-4268-BAAF-6527B18AA192}" srcOrd="2" destOrd="0" parTransId="{D651E5D7-7388-4C8C-8E91-2CAF5397D318}" sibTransId="{43BF0726-661C-4F93-A5CD-A02CE55AD345}"/>
    <dgm:cxn modelId="{63E8F648-8036-4511-9811-0FB5DF6D8ADC}" srcId="{EE82A689-D71D-409E-AF49-3C380C1F8D1E}" destId="{876FB3AF-7907-41D1-A3BD-807DB65C9455}" srcOrd="2" destOrd="0" parTransId="{D6AB162F-92CD-4D86-9891-B4993B228D37}" sibTransId="{22EF9AB6-1221-49FB-BA58-DB870906248A}"/>
    <dgm:cxn modelId="{8D417F49-7AA2-4C08-B6B9-D4978F05797C}" srcId="{E0DB27F5-DF40-4268-BAAF-6527B18AA192}" destId="{FC1208D5-83B4-4209-B536-3B82390F94BF}" srcOrd="4" destOrd="0" parTransId="{27D0EBD7-BBA2-471B-AD16-A0DCAD039EBF}" sibTransId="{D6B62A88-44D5-439A-86AD-67F5F20B1B45}"/>
    <dgm:cxn modelId="{7793D46A-E64F-4F0C-83AA-EFA1CF80BEA6}" srcId="{2C024931-2B7B-4275-88B3-B127849784EF}" destId="{EE82A689-D71D-409E-AF49-3C380C1F8D1E}" srcOrd="0" destOrd="0" parTransId="{C212CDA1-9621-4433-AE10-AE8CC0B268D0}" sibTransId="{8C17CF74-1D30-4BD8-A739-8FE9DCFD8EC8}"/>
    <dgm:cxn modelId="{03BFDF6A-EDD8-4176-BDEE-A1EC50FB6387}" type="presOf" srcId="{7ED96D0A-EBEB-4058-8A79-92E1BD20B628}" destId="{739C9A16-DCC9-4E37-A168-AE5ECED05BAC}" srcOrd="0" destOrd="0" presId="urn:microsoft.com/office/officeart/2005/8/layout/lProcess2"/>
    <dgm:cxn modelId="{D031F44A-B9A6-4345-878B-371A9685C54D}" srcId="{E0DB27F5-DF40-4268-BAAF-6527B18AA192}" destId="{716F8CC5-C1CF-419C-8504-F91BE6E31D20}" srcOrd="1" destOrd="0" parTransId="{A58C84AD-7CF8-40F8-8FE7-9D8AE4A6E46C}" sibTransId="{72564FEE-B49C-4586-9704-F74E30B45C7E}"/>
    <dgm:cxn modelId="{4506B94D-82A2-4B62-9BC9-D94CD4238199}" type="presOf" srcId="{FC1208D5-83B4-4209-B536-3B82390F94BF}" destId="{6B65AC57-83E8-434D-B410-76AF19F7204D}" srcOrd="0" destOrd="0" presId="urn:microsoft.com/office/officeart/2005/8/layout/lProcess2"/>
    <dgm:cxn modelId="{AC289D71-6CEC-49DB-A3E5-43C5CDF5113F}" srcId="{C2C45422-05AE-4D2E-9354-3D8F00AC5B9A}" destId="{DB06085E-6A01-43ED-A00F-34E446B25F85}" srcOrd="3" destOrd="0" parTransId="{1695824F-8E36-4E2E-B200-5711658289FF}" sibTransId="{F9B8E132-CA01-4644-8074-880B39F8E0A7}"/>
    <dgm:cxn modelId="{1D9CAC52-5A35-45D2-800C-2669F87D549F}" type="presOf" srcId="{EE82A689-D71D-409E-AF49-3C380C1F8D1E}" destId="{2E295305-52DF-43D7-8317-D47151D985C2}" srcOrd="0" destOrd="0" presId="urn:microsoft.com/office/officeart/2005/8/layout/lProcess2"/>
    <dgm:cxn modelId="{BBA47773-58D7-424E-B135-D0A135F4AD55}" srcId="{2C024931-2B7B-4275-88B3-B127849784EF}" destId="{C2C45422-05AE-4D2E-9354-3D8F00AC5B9A}" srcOrd="1" destOrd="0" parTransId="{E4ED1304-098F-4D81-B6EF-08B53CDD2B65}" sibTransId="{AC2818BC-B760-4348-93AF-139F73D62EF3}"/>
    <dgm:cxn modelId="{87C87D56-35A9-41E8-BBD2-E771C5DE6854}" type="presOf" srcId="{16908E89-867D-4DAC-9851-F34F674D1294}" destId="{2F66A472-371D-4218-A611-E446B319935D}" srcOrd="0" destOrd="0" presId="urn:microsoft.com/office/officeart/2005/8/layout/lProcess2"/>
    <dgm:cxn modelId="{0D3FE07D-EC01-4A9D-BF6E-F72B4CFBDFE3}" type="presOf" srcId="{C28A2F6D-9148-402A-B70D-068F7F357857}" destId="{FCFC4E02-1C35-426D-A3E6-2CB49359E2E8}" srcOrd="0" destOrd="0" presId="urn:microsoft.com/office/officeart/2005/8/layout/lProcess2"/>
    <dgm:cxn modelId="{23CEAF87-323E-4C69-B9FA-7C238EE66DB4}" type="presOf" srcId="{EE82A689-D71D-409E-AF49-3C380C1F8D1E}" destId="{83226617-5960-4C8E-8168-72C07F25987A}" srcOrd="1" destOrd="0" presId="urn:microsoft.com/office/officeart/2005/8/layout/lProcess2"/>
    <dgm:cxn modelId="{C0D8DD8D-5893-41ED-9E52-36AE68130ED1}" srcId="{E0DB27F5-DF40-4268-BAAF-6527B18AA192}" destId="{D9C6741B-0F3B-457B-9159-B1F546021892}" srcOrd="2" destOrd="0" parTransId="{302B2515-7172-4994-8EDA-0E85797B6619}" sibTransId="{836C0D4B-DA73-4D43-963F-1D207C30FA3B}"/>
    <dgm:cxn modelId="{633C7D91-DD0E-4212-9E1E-7AB26460593C}" srcId="{E0DB27F5-DF40-4268-BAAF-6527B18AA192}" destId="{63553131-F4F4-42A0-91F4-4E4A15DB60E0}" srcOrd="3" destOrd="0" parTransId="{8642980E-D2CC-4C8F-A4C5-6326E4409B5F}" sibTransId="{15F9A11A-0B0C-4401-929B-D942796BFADA}"/>
    <dgm:cxn modelId="{B9D949A8-BAAA-413B-A2CD-FD5C55878577}" type="presOf" srcId="{33A40C82-D112-4B77-AA0F-9FDA682587A1}" destId="{A147C55D-84A5-4606-A578-3EB48464926F}" srcOrd="0" destOrd="0" presId="urn:microsoft.com/office/officeart/2005/8/layout/lProcess2"/>
    <dgm:cxn modelId="{6DC5D5AA-8C35-49D5-9FFC-6EF577933435}" type="presOf" srcId="{D9C6741B-0F3B-457B-9159-B1F546021892}" destId="{0B92D418-381A-46E2-83ED-B0958F9C1DF5}" srcOrd="0" destOrd="0" presId="urn:microsoft.com/office/officeart/2005/8/layout/lProcess2"/>
    <dgm:cxn modelId="{6346E0AA-DC49-4EF9-AC38-39FB19ED916D}" srcId="{EE82A689-D71D-409E-AF49-3C380C1F8D1E}" destId="{3C9438A5-369C-4415-A5C3-50C215D22CD0}" srcOrd="0" destOrd="0" parTransId="{81A6838B-C4E6-4060-8DBD-58C88FF8F05C}" sibTransId="{9D4C8B67-D7F4-4910-A942-784B27314315}"/>
    <dgm:cxn modelId="{F39639AB-63CC-493D-963E-2AD4B413AE6A}" type="presOf" srcId="{A6D838F5-E1F2-4AC1-9925-2CC872594D48}" destId="{257A9440-EBEF-43BD-8469-B7E2E07D4E20}" srcOrd="0" destOrd="0" presId="urn:microsoft.com/office/officeart/2005/8/layout/lProcess2"/>
    <dgm:cxn modelId="{2E7205B0-4A7A-43A9-859F-384BF11F0059}" srcId="{C2C45422-05AE-4D2E-9354-3D8F00AC5B9A}" destId="{C28A2F6D-9148-402A-B70D-068F7F357857}" srcOrd="1" destOrd="0" parTransId="{65E88790-E998-4E89-9291-4FE8DA63AB56}" sibTransId="{87E536DC-4E7C-4AEB-8C72-105316B6051D}"/>
    <dgm:cxn modelId="{D98662BF-829F-4B6E-9201-90FEA4367ACB}" type="presOf" srcId="{716F8CC5-C1CF-419C-8504-F91BE6E31D20}" destId="{E55136FF-7AD8-41F2-ADBA-99737F83E373}" srcOrd="0" destOrd="0" presId="urn:microsoft.com/office/officeart/2005/8/layout/lProcess2"/>
    <dgm:cxn modelId="{32B9A8CF-07C6-4F4B-8C43-243385047ADA}" type="presOf" srcId="{DB06085E-6A01-43ED-A00F-34E446B25F85}" destId="{A451836D-F163-4231-B77E-34B83E07E2F4}" srcOrd="0" destOrd="0" presId="urn:microsoft.com/office/officeart/2005/8/layout/lProcess2"/>
    <dgm:cxn modelId="{0C8AC9D1-7C3B-4571-8F20-065217FC5AF6}" type="presOf" srcId="{3C9438A5-369C-4415-A5C3-50C215D22CD0}" destId="{E59CA7BF-64C0-464B-A979-D11A167CF7B7}" srcOrd="0" destOrd="0" presId="urn:microsoft.com/office/officeart/2005/8/layout/lProcess2"/>
    <dgm:cxn modelId="{CFE5A3D5-CC89-49F9-A115-2DE26AA065B4}" srcId="{EE82A689-D71D-409E-AF49-3C380C1F8D1E}" destId="{5DE836C5-153D-4A60-9AD5-77818D2153A2}" srcOrd="1" destOrd="0" parTransId="{6E850DD6-9E88-42BD-B987-B30363CC445C}" sibTransId="{2DD337F8-A1E7-4AC2-9EC1-EA401531FA91}"/>
    <dgm:cxn modelId="{0F0547D7-03F4-4ED4-9538-00CF8D0D2B55}" type="presOf" srcId="{63553131-F4F4-42A0-91F4-4E4A15DB60E0}" destId="{5B590715-9FFB-4624-A22D-A399AEB3F977}" srcOrd="0" destOrd="0" presId="urn:microsoft.com/office/officeart/2005/8/layout/lProcess2"/>
    <dgm:cxn modelId="{37CC3ED8-2D79-461C-ABAB-089431D4033E}" srcId="{EE82A689-D71D-409E-AF49-3C380C1F8D1E}" destId="{16908E89-867D-4DAC-9851-F34F674D1294}" srcOrd="3" destOrd="0" parTransId="{CDF5128A-59AB-4B4B-9EC1-A3E9513407AA}" sibTransId="{DAD13619-EB1A-4DF4-8A96-C8D50D2B4972}"/>
    <dgm:cxn modelId="{4DA33EE8-4C61-4876-BDA1-F8AA383E7D48}" type="presOf" srcId="{E0DB27F5-DF40-4268-BAAF-6527B18AA192}" destId="{FDDBD1A7-228A-4AF5-B165-7B3B179CA917}" srcOrd="1" destOrd="0" presId="urn:microsoft.com/office/officeart/2005/8/layout/lProcess2"/>
    <dgm:cxn modelId="{D92356FF-B639-4011-B39F-061A2D864205}" type="presOf" srcId="{5DE836C5-153D-4A60-9AD5-77818D2153A2}" destId="{AB314511-607B-4F34-86ED-1A04636B1D52}" srcOrd="0" destOrd="0" presId="urn:microsoft.com/office/officeart/2005/8/layout/lProcess2"/>
    <dgm:cxn modelId="{D4DE59BB-923D-4F90-9391-BAD9BE0085A1}" type="presParOf" srcId="{E619857A-BD1B-4437-840B-9C22DF65C26A}" destId="{7606DC4F-344D-4E81-8CC1-5239E1175BBD}" srcOrd="0" destOrd="0" presId="urn:microsoft.com/office/officeart/2005/8/layout/lProcess2"/>
    <dgm:cxn modelId="{041157DD-6957-4D87-8EB2-FA4840CFF78B}" type="presParOf" srcId="{7606DC4F-344D-4E81-8CC1-5239E1175BBD}" destId="{2E295305-52DF-43D7-8317-D47151D985C2}" srcOrd="0" destOrd="0" presId="urn:microsoft.com/office/officeart/2005/8/layout/lProcess2"/>
    <dgm:cxn modelId="{4E102C2F-2EC2-4B70-B062-FC13ADB7BE48}" type="presParOf" srcId="{7606DC4F-344D-4E81-8CC1-5239E1175BBD}" destId="{83226617-5960-4C8E-8168-72C07F25987A}" srcOrd="1" destOrd="0" presId="urn:microsoft.com/office/officeart/2005/8/layout/lProcess2"/>
    <dgm:cxn modelId="{83845F06-B82C-423D-8B47-AB10AD89EF83}" type="presParOf" srcId="{7606DC4F-344D-4E81-8CC1-5239E1175BBD}" destId="{A44F2079-970D-4DFE-9E30-9507CEE1E454}" srcOrd="2" destOrd="0" presId="urn:microsoft.com/office/officeart/2005/8/layout/lProcess2"/>
    <dgm:cxn modelId="{78E93D85-82AE-4F4F-BF0E-7B7928014900}" type="presParOf" srcId="{A44F2079-970D-4DFE-9E30-9507CEE1E454}" destId="{10F968BC-D190-47FF-82D4-80603B58DDC0}" srcOrd="0" destOrd="0" presId="urn:microsoft.com/office/officeart/2005/8/layout/lProcess2"/>
    <dgm:cxn modelId="{7CC863E2-5E87-446A-B3D5-BAA675085A18}" type="presParOf" srcId="{10F968BC-D190-47FF-82D4-80603B58DDC0}" destId="{E59CA7BF-64C0-464B-A979-D11A167CF7B7}" srcOrd="0" destOrd="0" presId="urn:microsoft.com/office/officeart/2005/8/layout/lProcess2"/>
    <dgm:cxn modelId="{71014886-5478-435E-9833-F15FFCC48FD2}" type="presParOf" srcId="{10F968BC-D190-47FF-82D4-80603B58DDC0}" destId="{FE2F2BF3-CEBC-421C-ADEC-E88E71CF870A}" srcOrd="1" destOrd="0" presId="urn:microsoft.com/office/officeart/2005/8/layout/lProcess2"/>
    <dgm:cxn modelId="{BBCC821F-ABBC-49D0-9095-78152054AFAA}" type="presParOf" srcId="{10F968BC-D190-47FF-82D4-80603B58DDC0}" destId="{AB314511-607B-4F34-86ED-1A04636B1D52}" srcOrd="2" destOrd="0" presId="urn:microsoft.com/office/officeart/2005/8/layout/lProcess2"/>
    <dgm:cxn modelId="{5AB52E58-EF7A-4D55-87DF-AB8EAF94D74E}" type="presParOf" srcId="{10F968BC-D190-47FF-82D4-80603B58DDC0}" destId="{669E1BE0-C0D9-4E9B-81F6-C158A9AF7F13}" srcOrd="3" destOrd="0" presId="urn:microsoft.com/office/officeart/2005/8/layout/lProcess2"/>
    <dgm:cxn modelId="{CE7BCAF3-8AF6-42A0-97EB-79505B6FC8B9}" type="presParOf" srcId="{10F968BC-D190-47FF-82D4-80603B58DDC0}" destId="{A8681D77-BF8B-430E-8866-44B246BDDFCE}" srcOrd="4" destOrd="0" presId="urn:microsoft.com/office/officeart/2005/8/layout/lProcess2"/>
    <dgm:cxn modelId="{A8A6E299-D583-4877-9EC2-8270D56FC59C}" type="presParOf" srcId="{10F968BC-D190-47FF-82D4-80603B58DDC0}" destId="{BA6AA3F5-9FA4-48F8-AA20-C84C56B5627F}" srcOrd="5" destOrd="0" presId="urn:microsoft.com/office/officeart/2005/8/layout/lProcess2"/>
    <dgm:cxn modelId="{C0030F82-B5BB-4365-B22D-22F03E1B43B4}" type="presParOf" srcId="{10F968BC-D190-47FF-82D4-80603B58DDC0}" destId="{2F66A472-371D-4218-A611-E446B319935D}" srcOrd="6" destOrd="0" presId="urn:microsoft.com/office/officeart/2005/8/layout/lProcess2"/>
    <dgm:cxn modelId="{E0A3D75D-A439-436E-B294-69B2EEABD1A4}" type="presParOf" srcId="{E619857A-BD1B-4437-840B-9C22DF65C26A}" destId="{794A74D7-F2E7-4FCE-8D36-EA6AF3DD45BB}" srcOrd="1" destOrd="0" presId="urn:microsoft.com/office/officeart/2005/8/layout/lProcess2"/>
    <dgm:cxn modelId="{0A8DAF12-19C6-46F9-9C02-03FA79386B10}" type="presParOf" srcId="{E619857A-BD1B-4437-840B-9C22DF65C26A}" destId="{461C605E-569B-41D3-A87A-7B050DAA0B57}" srcOrd="2" destOrd="0" presId="urn:microsoft.com/office/officeart/2005/8/layout/lProcess2"/>
    <dgm:cxn modelId="{10E9F4DC-2E24-4E3B-8EB4-27A3FD48445A}" type="presParOf" srcId="{461C605E-569B-41D3-A87A-7B050DAA0B57}" destId="{84041CE0-261F-4D15-95DB-DC9917E064CD}" srcOrd="0" destOrd="0" presId="urn:microsoft.com/office/officeart/2005/8/layout/lProcess2"/>
    <dgm:cxn modelId="{E3555CCA-9AC5-4C45-B8E3-53282C6F07D2}" type="presParOf" srcId="{461C605E-569B-41D3-A87A-7B050DAA0B57}" destId="{83154DB7-4D02-4325-8ECD-36045F12DA55}" srcOrd="1" destOrd="0" presId="urn:microsoft.com/office/officeart/2005/8/layout/lProcess2"/>
    <dgm:cxn modelId="{9E62B216-F171-4359-96EB-AD3AA17427F3}" type="presParOf" srcId="{461C605E-569B-41D3-A87A-7B050DAA0B57}" destId="{916CF1FB-4B91-481D-B1DA-C880F1C5C2C3}" srcOrd="2" destOrd="0" presId="urn:microsoft.com/office/officeart/2005/8/layout/lProcess2"/>
    <dgm:cxn modelId="{96B65EAA-EB28-4DAA-BB52-9797541E4A8B}" type="presParOf" srcId="{916CF1FB-4B91-481D-B1DA-C880F1C5C2C3}" destId="{96B6588A-43E0-4445-BF87-F354A87FBBE2}" srcOrd="0" destOrd="0" presId="urn:microsoft.com/office/officeart/2005/8/layout/lProcess2"/>
    <dgm:cxn modelId="{B9213A6E-4132-4940-A059-AF3D06055D79}" type="presParOf" srcId="{96B6588A-43E0-4445-BF87-F354A87FBBE2}" destId="{739C9A16-DCC9-4E37-A168-AE5ECED05BAC}" srcOrd="0" destOrd="0" presId="urn:microsoft.com/office/officeart/2005/8/layout/lProcess2"/>
    <dgm:cxn modelId="{6E36F888-1EE1-496B-ABDD-442FC9C90938}" type="presParOf" srcId="{96B6588A-43E0-4445-BF87-F354A87FBBE2}" destId="{46895D06-38F5-47F2-84C1-FD41C677DF43}" srcOrd="1" destOrd="0" presId="urn:microsoft.com/office/officeart/2005/8/layout/lProcess2"/>
    <dgm:cxn modelId="{19DAEAB6-F111-4FE7-B5FD-AA1B0E9C14C0}" type="presParOf" srcId="{96B6588A-43E0-4445-BF87-F354A87FBBE2}" destId="{FCFC4E02-1C35-426D-A3E6-2CB49359E2E8}" srcOrd="2" destOrd="0" presId="urn:microsoft.com/office/officeart/2005/8/layout/lProcess2"/>
    <dgm:cxn modelId="{A383F115-19B8-4839-BB78-E3E164FA1D6E}" type="presParOf" srcId="{96B6588A-43E0-4445-BF87-F354A87FBBE2}" destId="{38FBD3DC-D4CF-4F16-BFA8-C07CCD60FE2A}" srcOrd="3" destOrd="0" presId="urn:microsoft.com/office/officeart/2005/8/layout/lProcess2"/>
    <dgm:cxn modelId="{2F1BB7CA-486A-4823-82D5-921FC15E1829}" type="presParOf" srcId="{96B6588A-43E0-4445-BF87-F354A87FBBE2}" destId="{257A9440-EBEF-43BD-8469-B7E2E07D4E20}" srcOrd="4" destOrd="0" presId="urn:microsoft.com/office/officeart/2005/8/layout/lProcess2"/>
    <dgm:cxn modelId="{F2AC96AF-BB8E-4F8A-80AD-819065DF2CA4}" type="presParOf" srcId="{96B6588A-43E0-4445-BF87-F354A87FBBE2}" destId="{B276459B-0731-4567-A803-EBC9B4AA137D}" srcOrd="5" destOrd="0" presId="urn:microsoft.com/office/officeart/2005/8/layout/lProcess2"/>
    <dgm:cxn modelId="{FB338E2B-67E8-4A80-947E-618C13A9D442}" type="presParOf" srcId="{96B6588A-43E0-4445-BF87-F354A87FBBE2}" destId="{A451836D-F163-4231-B77E-34B83E07E2F4}" srcOrd="6" destOrd="0" presId="urn:microsoft.com/office/officeart/2005/8/layout/lProcess2"/>
    <dgm:cxn modelId="{A561CD5E-76B6-4BCF-B6DD-AC3F80E97ED3}" type="presParOf" srcId="{96B6588A-43E0-4445-BF87-F354A87FBBE2}" destId="{AB4D7923-54CE-41A0-8012-9F375825EC93}" srcOrd="7" destOrd="0" presId="urn:microsoft.com/office/officeart/2005/8/layout/lProcess2"/>
    <dgm:cxn modelId="{7DA108E0-5C8E-4825-88B1-AA61B28DFA19}" type="presParOf" srcId="{96B6588A-43E0-4445-BF87-F354A87FBBE2}" destId="{CB2E347B-C7C6-4BFF-8E36-07B78109A623}" srcOrd="8" destOrd="0" presId="urn:microsoft.com/office/officeart/2005/8/layout/lProcess2"/>
    <dgm:cxn modelId="{8F199EB3-FFEB-47CF-9B02-AEFD43B2B95E}" type="presParOf" srcId="{E619857A-BD1B-4437-840B-9C22DF65C26A}" destId="{DBB28784-A7C0-40FB-906E-DDAC0481570E}" srcOrd="3" destOrd="0" presId="urn:microsoft.com/office/officeart/2005/8/layout/lProcess2"/>
    <dgm:cxn modelId="{51A6BA71-4B05-45F8-BF77-8676FC071A29}" type="presParOf" srcId="{E619857A-BD1B-4437-840B-9C22DF65C26A}" destId="{DC306DEA-CB99-4619-809F-2DFA8AEDF551}" srcOrd="4" destOrd="0" presId="urn:microsoft.com/office/officeart/2005/8/layout/lProcess2"/>
    <dgm:cxn modelId="{1D6A52A4-B90A-4EC5-8F74-F21184389851}" type="presParOf" srcId="{DC306DEA-CB99-4619-809F-2DFA8AEDF551}" destId="{44D72610-3ECC-476C-A2DC-1477B7EBAAE8}" srcOrd="0" destOrd="0" presId="urn:microsoft.com/office/officeart/2005/8/layout/lProcess2"/>
    <dgm:cxn modelId="{BA155E4E-7443-4C9F-9C4E-6E7980E7C587}" type="presParOf" srcId="{DC306DEA-CB99-4619-809F-2DFA8AEDF551}" destId="{FDDBD1A7-228A-4AF5-B165-7B3B179CA917}" srcOrd="1" destOrd="0" presId="urn:microsoft.com/office/officeart/2005/8/layout/lProcess2"/>
    <dgm:cxn modelId="{2E964351-8E40-42D1-BEAF-588607A92C9F}" type="presParOf" srcId="{DC306DEA-CB99-4619-809F-2DFA8AEDF551}" destId="{296C7E7C-017F-4476-A116-5D44FF76E681}" srcOrd="2" destOrd="0" presId="urn:microsoft.com/office/officeart/2005/8/layout/lProcess2"/>
    <dgm:cxn modelId="{C73CBDDB-EAEB-4D86-B2FB-9E68D2111452}" type="presParOf" srcId="{296C7E7C-017F-4476-A116-5D44FF76E681}" destId="{6C5D9A8B-BD34-49C9-8554-9384C1F54F90}" srcOrd="0" destOrd="0" presId="urn:microsoft.com/office/officeart/2005/8/layout/lProcess2"/>
    <dgm:cxn modelId="{42613A63-ED73-4122-AF2F-3F8E80776651}" type="presParOf" srcId="{6C5D9A8B-BD34-49C9-8554-9384C1F54F90}" destId="{A147C55D-84A5-4606-A578-3EB48464926F}" srcOrd="0" destOrd="0" presId="urn:microsoft.com/office/officeart/2005/8/layout/lProcess2"/>
    <dgm:cxn modelId="{A4A96D6C-DA2B-4F49-86F9-B54001C276F9}" type="presParOf" srcId="{6C5D9A8B-BD34-49C9-8554-9384C1F54F90}" destId="{867178AE-92D6-4D88-A4F4-2FA422E22F97}" srcOrd="1" destOrd="0" presId="urn:microsoft.com/office/officeart/2005/8/layout/lProcess2"/>
    <dgm:cxn modelId="{720141DD-58EF-4869-ADE3-B1231E4F7A2E}" type="presParOf" srcId="{6C5D9A8B-BD34-49C9-8554-9384C1F54F90}" destId="{E55136FF-7AD8-41F2-ADBA-99737F83E373}" srcOrd="2" destOrd="0" presId="urn:microsoft.com/office/officeart/2005/8/layout/lProcess2"/>
    <dgm:cxn modelId="{3FB30A73-7AA5-4622-919C-E267B33E6943}" type="presParOf" srcId="{6C5D9A8B-BD34-49C9-8554-9384C1F54F90}" destId="{3FF93EE9-3409-4EF5-BEC9-AC987AAB69AA}" srcOrd="3" destOrd="0" presId="urn:microsoft.com/office/officeart/2005/8/layout/lProcess2"/>
    <dgm:cxn modelId="{D84DE7DF-0AE7-4277-A7EF-5A9F2822855D}" type="presParOf" srcId="{6C5D9A8B-BD34-49C9-8554-9384C1F54F90}" destId="{0B92D418-381A-46E2-83ED-B0958F9C1DF5}" srcOrd="4" destOrd="0" presId="urn:microsoft.com/office/officeart/2005/8/layout/lProcess2"/>
    <dgm:cxn modelId="{5DCFF6BB-87F8-4D8C-9B69-1EFEA2A18B3B}" type="presParOf" srcId="{6C5D9A8B-BD34-49C9-8554-9384C1F54F90}" destId="{9EC42DE4-28D6-4881-AA4D-68B9E56DC0CB}" srcOrd="5" destOrd="0" presId="urn:microsoft.com/office/officeart/2005/8/layout/lProcess2"/>
    <dgm:cxn modelId="{C35102C3-86D6-454F-9207-0C5E2BB3B3F2}" type="presParOf" srcId="{6C5D9A8B-BD34-49C9-8554-9384C1F54F90}" destId="{5B590715-9FFB-4624-A22D-A399AEB3F977}" srcOrd="6" destOrd="0" presId="urn:microsoft.com/office/officeart/2005/8/layout/lProcess2"/>
    <dgm:cxn modelId="{E497D82A-099C-4058-8817-B4A4F8686BF1}" type="presParOf" srcId="{6C5D9A8B-BD34-49C9-8554-9384C1F54F90}" destId="{D035A49B-248D-4F65-8A84-BD3A1A81E533}" srcOrd="7" destOrd="0" presId="urn:microsoft.com/office/officeart/2005/8/layout/lProcess2"/>
    <dgm:cxn modelId="{2DFB757F-859A-493F-9715-4016862A8F7A}" type="presParOf" srcId="{6C5D9A8B-BD34-49C9-8554-9384C1F54F90}" destId="{6B65AC57-83E8-434D-B410-76AF19F7204D}"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024931-2B7B-4275-88B3-B127849784EF}"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US"/>
        </a:p>
      </dgm:t>
    </dgm:pt>
    <dgm:pt modelId="{EE82A689-D71D-409E-AF49-3C380C1F8D1E}">
      <dgm:prSet phldrT="[Text]"/>
      <dgm:spPr/>
      <dgm:t>
        <a:bodyPr/>
        <a:lstStyle/>
        <a:p>
          <a:r>
            <a:rPr lang="en-US" dirty="0"/>
            <a:t>Career Exploration</a:t>
          </a:r>
        </a:p>
      </dgm:t>
    </dgm:pt>
    <dgm:pt modelId="{C212CDA1-9621-4433-AE10-AE8CC0B268D0}" type="parTrans" cxnId="{7793D46A-E64F-4F0C-83AA-EFA1CF80BEA6}">
      <dgm:prSet/>
      <dgm:spPr/>
      <dgm:t>
        <a:bodyPr/>
        <a:lstStyle/>
        <a:p>
          <a:endParaRPr lang="en-US"/>
        </a:p>
      </dgm:t>
    </dgm:pt>
    <dgm:pt modelId="{8C17CF74-1D30-4BD8-A739-8FE9DCFD8EC8}" type="sibTrans" cxnId="{7793D46A-E64F-4F0C-83AA-EFA1CF80BEA6}">
      <dgm:prSet/>
      <dgm:spPr/>
      <dgm:t>
        <a:bodyPr/>
        <a:lstStyle/>
        <a:p>
          <a:endParaRPr lang="en-US"/>
        </a:p>
      </dgm:t>
    </dgm:pt>
    <dgm:pt modelId="{3C9438A5-369C-4415-A5C3-50C215D22CD0}">
      <dgm:prSet phldrT="[Text]"/>
      <dgm:spPr/>
      <dgm:t>
        <a:bodyPr/>
        <a:lstStyle/>
        <a:p>
          <a:r>
            <a:rPr lang="en-US" dirty="0"/>
            <a:t>RCA 1</a:t>
          </a:r>
        </a:p>
      </dgm:t>
    </dgm:pt>
    <dgm:pt modelId="{81A6838B-C4E6-4060-8DBD-58C88FF8F05C}" type="parTrans" cxnId="{6346E0AA-DC49-4EF9-AC38-39FB19ED916D}">
      <dgm:prSet/>
      <dgm:spPr/>
      <dgm:t>
        <a:bodyPr/>
        <a:lstStyle/>
        <a:p>
          <a:endParaRPr lang="en-US"/>
        </a:p>
      </dgm:t>
    </dgm:pt>
    <dgm:pt modelId="{9D4C8B67-D7F4-4910-A942-784B27314315}" type="sibTrans" cxnId="{6346E0AA-DC49-4EF9-AC38-39FB19ED916D}">
      <dgm:prSet/>
      <dgm:spPr/>
      <dgm:t>
        <a:bodyPr/>
        <a:lstStyle/>
        <a:p>
          <a:endParaRPr lang="en-US"/>
        </a:p>
      </dgm:t>
    </dgm:pt>
    <dgm:pt modelId="{C2C45422-05AE-4D2E-9354-3D8F00AC5B9A}">
      <dgm:prSet phldrT="[Text]"/>
      <dgm:spPr/>
      <dgm:t>
        <a:bodyPr/>
        <a:lstStyle/>
        <a:p>
          <a:r>
            <a:rPr lang="en-US" dirty="0"/>
            <a:t>RCF Medication Aide</a:t>
          </a:r>
        </a:p>
      </dgm:t>
    </dgm:pt>
    <dgm:pt modelId="{E4ED1304-098F-4D81-B6EF-08B53CDD2B65}" type="parTrans" cxnId="{BBA47773-58D7-424E-B135-D0A135F4AD55}">
      <dgm:prSet/>
      <dgm:spPr/>
      <dgm:t>
        <a:bodyPr/>
        <a:lstStyle/>
        <a:p>
          <a:endParaRPr lang="en-US"/>
        </a:p>
      </dgm:t>
    </dgm:pt>
    <dgm:pt modelId="{AC2818BC-B760-4348-93AF-139F73D62EF3}" type="sibTrans" cxnId="{BBA47773-58D7-424E-B135-D0A135F4AD55}">
      <dgm:prSet/>
      <dgm:spPr/>
      <dgm:t>
        <a:bodyPr/>
        <a:lstStyle/>
        <a:p>
          <a:endParaRPr lang="en-US"/>
        </a:p>
      </dgm:t>
    </dgm:pt>
    <dgm:pt modelId="{7ED96D0A-EBEB-4058-8A79-92E1BD20B628}">
      <dgm:prSet phldrT="[Text]"/>
      <dgm:spPr/>
      <dgm:t>
        <a:bodyPr/>
        <a:lstStyle/>
        <a:p>
          <a:r>
            <a:rPr lang="en-US" dirty="0"/>
            <a:t>RCA 1</a:t>
          </a:r>
        </a:p>
      </dgm:t>
    </dgm:pt>
    <dgm:pt modelId="{EA152AA6-C3A1-427E-8640-EE4DDE8483F2}" type="parTrans" cxnId="{0F660A1F-7627-401B-97E3-B9F8DCD4A06E}">
      <dgm:prSet/>
      <dgm:spPr/>
      <dgm:t>
        <a:bodyPr/>
        <a:lstStyle/>
        <a:p>
          <a:endParaRPr lang="en-US"/>
        </a:p>
      </dgm:t>
    </dgm:pt>
    <dgm:pt modelId="{73ACF679-AD98-4165-AFC6-4CC25C8CE332}" type="sibTrans" cxnId="{0F660A1F-7627-401B-97E3-B9F8DCD4A06E}">
      <dgm:prSet/>
      <dgm:spPr/>
      <dgm:t>
        <a:bodyPr/>
        <a:lstStyle/>
        <a:p>
          <a:endParaRPr lang="en-US"/>
        </a:p>
      </dgm:t>
    </dgm:pt>
    <dgm:pt modelId="{E0DB27F5-DF40-4268-BAAF-6527B18AA192}">
      <dgm:prSet phldrT="[Text]"/>
      <dgm:spPr/>
      <dgm:t>
        <a:bodyPr/>
        <a:lstStyle/>
        <a:p>
          <a:r>
            <a:rPr lang="en-US" dirty="0"/>
            <a:t>STNA Medication Aide</a:t>
          </a:r>
        </a:p>
      </dgm:t>
    </dgm:pt>
    <dgm:pt modelId="{D651E5D7-7388-4C8C-8E91-2CAF5397D318}" type="parTrans" cxnId="{857AA445-FFDD-4550-A7D3-98A904921D84}">
      <dgm:prSet/>
      <dgm:spPr/>
      <dgm:t>
        <a:bodyPr/>
        <a:lstStyle/>
        <a:p>
          <a:endParaRPr lang="en-US"/>
        </a:p>
      </dgm:t>
    </dgm:pt>
    <dgm:pt modelId="{43BF0726-661C-4F93-A5CD-A02CE55AD345}" type="sibTrans" cxnId="{857AA445-FFDD-4550-A7D3-98A904921D84}">
      <dgm:prSet/>
      <dgm:spPr/>
      <dgm:t>
        <a:bodyPr/>
        <a:lstStyle/>
        <a:p>
          <a:endParaRPr lang="en-US"/>
        </a:p>
      </dgm:t>
    </dgm:pt>
    <dgm:pt modelId="{33A40C82-D112-4B77-AA0F-9FDA682587A1}">
      <dgm:prSet phldrT="[Text]"/>
      <dgm:spPr/>
      <dgm:t>
        <a:bodyPr/>
        <a:lstStyle/>
        <a:p>
          <a:r>
            <a:rPr lang="en-US" dirty="0"/>
            <a:t>RCA</a:t>
          </a:r>
        </a:p>
      </dgm:t>
    </dgm:pt>
    <dgm:pt modelId="{694DD53D-DE94-411B-B09C-E0D6644797AF}" type="parTrans" cxnId="{E0BB2E5B-4154-4A72-A200-C2245CB2B0A4}">
      <dgm:prSet/>
      <dgm:spPr/>
      <dgm:t>
        <a:bodyPr/>
        <a:lstStyle/>
        <a:p>
          <a:endParaRPr lang="en-US"/>
        </a:p>
      </dgm:t>
    </dgm:pt>
    <dgm:pt modelId="{DAF2F552-28C7-4D79-B457-6B3125BDD061}" type="sibTrans" cxnId="{E0BB2E5B-4154-4A72-A200-C2245CB2B0A4}">
      <dgm:prSet/>
      <dgm:spPr/>
      <dgm:t>
        <a:bodyPr/>
        <a:lstStyle/>
        <a:p>
          <a:endParaRPr lang="en-US"/>
        </a:p>
      </dgm:t>
    </dgm:pt>
    <dgm:pt modelId="{876FB3AF-7907-41D1-A3BD-807DB65C9455}">
      <dgm:prSet phldrT="[Text]"/>
      <dgm:spPr/>
      <dgm:t>
        <a:bodyPr/>
        <a:lstStyle/>
        <a:p>
          <a:r>
            <a:rPr lang="en-US" dirty="0"/>
            <a:t>RCA 2</a:t>
          </a:r>
        </a:p>
      </dgm:t>
    </dgm:pt>
    <dgm:pt modelId="{D6AB162F-92CD-4D86-9891-B4993B228D37}" type="parTrans" cxnId="{63E8F648-8036-4511-9811-0FB5DF6D8ADC}">
      <dgm:prSet/>
      <dgm:spPr/>
      <dgm:t>
        <a:bodyPr/>
        <a:lstStyle/>
        <a:p>
          <a:endParaRPr lang="en-US"/>
        </a:p>
      </dgm:t>
    </dgm:pt>
    <dgm:pt modelId="{22EF9AB6-1221-49FB-BA58-DB870906248A}" type="sibTrans" cxnId="{63E8F648-8036-4511-9811-0FB5DF6D8ADC}">
      <dgm:prSet/>
      <dgm:spPr/>
      <dgm:t>
        <a:bodyPr/>
        <a:lstStyle/>
        <a:p>
          <a:endParaRPr lang="en-US"/>
        </a:p>
      </dgm:t>
    </dgm:pt>
    <dgm:pt modelId="{16908E89-867D-4DAC-9851-F34F674D1294}">
      <dgm:prSet phldrT="[Text]"/>
      <dgm:spPr/>
      <dgm:t>
        <a:bodyPr/>
        <a:lstStyle/>
        <a:p>
          <a:r>
            <a:rPr lang="en-US" dirty="0"/>
            <a:t>RCA 3</a:t>
          </a:r>
        </a:p>
      </dgm:t>
    </dgm:pt>
    <dgm:pt modelId="{CDF5128A-59AB-4B4B-9EC1-A3E9513407AA}" type="parTrans" cxnId="{37CC3ED8-2D79-461C-ABAB-089431D4033E}">
      <dgm:prSet/>
      <dgm:spPr/>
      <dgm:t>
        <a:bodyPr/>
        <a:lstStyle/>
        <a:p>
          <a:endParaRPr lang="en-US"/>
        </a:p>
      </dgm:t>
    </dgm:pt>
    <dgm:pt modelId="{DAD13619-EB1A-4DF4-8A96-C8D50D2B4972}" type="sibTrans" cxnId="{37CC3ED8-2D79-461C-ABAB-089431D4033E}">
      <dgm:prSet/>
      <dgm:spPr/>
      <dgm:t>
        <a:bodyPr/>
        <a:lstStyle/>
        <a:p>
          <a:endParaRPr lang="en-US"/>
        </a:p>
      </dgm:t>
    </dgm:pt>
    <dgm:pt modelId="{A6D838F5-E1F2-4AC1-9925-2CC872594D48}">
      <dgm:prSet phldrT="[Text]"/>
      <dgm:spPr/>
      <dgm:t>
        <a:bodyPr/>
        <a:lstStyle/>
        <a:p>
          <a:r>
            <a:rPr lang="en-US" dirty="0"/>
            <a:t>RCA 2</a:t>
          </a:r>
        </a:p>
      </dgm:t>
    </dgm:pt>
    <dgm:pt modelId="{C5800DD1-6EDB-44F1-B39B-60C0CC13A1B2}" type="parTrans" cxnId="{A75ED22E-5F1A-4681-B1E9-217437D56BF3}">
      <dgm:prSet/>
      <dgm:spPr/>
      <dgm:t>
        <a:bodyPr/>
        <a:lstStyle/>
        <a:p>
          <a:endParaRPr lang="en-US"/>
        </a:p>
      </dgm:t>
    </dgm:pt>
    <dgm:pt modelId="{1EBA8B2B-D81C-4D3A-B014-22B49AD09640}" type="sibTrans" cxnId="{A75ED22E-5F1A-4681-B1E9-217437D56BF3}">
      <dgm:prSet/>
      <dgm:spPr/>
      <dgm:t>
        <a:bodyPr/>
        <a:lstStyle/>
        <a:p>
          <a:endParaRPr lang="en-US"/>
        </a:p>
      </dgm:t>
    </dgm:pt>
    <dgm:pt modelId="{DB06085E-6A01-43ED-A00F-34E446B25F85}">
      <dgm:prSet phldrT="[Text]"/>
      <dgm:spPr/>
      <dgm:t>
        <a:bodyPr/>
        <a:lstStyle/>
        <a:p>
          <a:r>
            <a:rPr lang="en-US" dirty="0"/>
            <a:t>RCA 3</a:t>
          </a:r>
        </a:p>
      </dgm:t>
    </dgm:pt>
    <dgm:pt modelId="{1695824F-8E36-4E2E-B200-5711658289FF}" type="parTrans" cxnId="{AC289D71-6CEC-49DB-A3E5-43C5CDF5113F}">
      <dgm:prSet/>
      <dgm:spPr/>
      <dgm:t>
        <a:bodyPr/>
        <a:lstStyle/>
        <a:p>
          <a:endParaRPr lang="en-US"/>
        </a:p>
      </dgm:t>
    </dgm:pt>
    <dgm:pt modelId="{F9B8E132-CA01-4644-8074-880B39F8E0A7}" type="sibTrans" cxnId="{AC289D71-6CEC-49DB-A3E5-43C5CDF5113F}">
      <dgm:prSet/>
      <dgm:spPr/>
      <dgm:t>
        <a:bodyPr/>
        <a:lstStyle/>
        <a:p>
          <a:endParaRPr lang="en-US"/>
        </a:p>
      </dgm:t>
    </dgm:pt>
    <dgm:pt modelId="{06C59E99-872F-464E-A14A-744D88DC6C5F}">
      <dgm:prSet phldrT="[Text]"/>
      <dgm:spPr/>
      <dgm:t>
        <a:bodyPr/>
        <a:lstStyle/>
        <a:p>
          <a:r>
            <a:rPr lang="en-US" dirty="0"/>
            <a:t>MA-C</a:t>
          </a:r>
        </a:p>
      </dgm:t>
    </dgm:pt>
    <dgm:pt modelId="{7E6F194D-87A8-40AC-AB3E-93482E9A3FF7}" type="parTrans" cxnId="{1572C820-DE63-4C4A-9B31-08358D89ADE7}">
      <dgm:prSet/>
      <dgm:spPr/>
      <dgm:t>
        <a:bodyPr/>
        <a:lstStyle/>
        <a:p>
          <a:endParaRPr lang="en-US"/>
        </a:p>
      </dgm:t>
    </dgm:pt>
    <dgm:pt modelId="{4FD09734-A2D8-4663-A4AA-3AA23FBC2693}" type="sibTrans" cxnId="{1572C820-DE63-4C4A-9B31-08358D89ADE7}">
      <dgm:prSet/>
      <dgm:spPr/>
      <dgm:t>
        <a:bodyPr/>
        <a:lstStyle/>
        <a:p>
          <a:endParaRPr lang="en-US"/>
        </a:p>
      </dgm:t>
    </dgm:pt>
    <dgm:pt modelId="{716F8CC5-C1CF-419C-8504-F91BE6E31D20}">
      <dgm:prSet phldrT="[Text]"/>
      <dgm:spPr/>
      <dgm:t>
        <a:bodyPr/>
        <a:lstStyle/>
        <a:p>
          <a:r>
            <a:rPr lang="en-US" dirty="0"/>
            <a:t>STNA 1</a:t>
          </a:r>
        </a:p>
      </dgm:t>
    </dgm:pt>
    <dgm:pt modelId="{A58C84AD-7CF8-40F8-8FE7-9D8AE4A6E46C}" type="parTrans" cxnId="{D031F44A-B9A6-4345-878B-371A9685C54D}">
      <dgm:prSet/>
      <dgm:spPr/>
      <dgm:t>
        <a:bodyPr/>
        <a:lstStyle/>
        <a:p>
          <a:endParaRPr lang="en-US"/>
        </a:p>
      </dgm:t>
    </dgm:pt>
    <dgm:pt modelId="{72564FEE-B49C-4586-9704-F74E30B45C7E}" type="sibTrans" cxnId="{D031F44A-B9A6-4345-878B-371A9685C54D}">
      <dgm:prSet/>
      <dgm:spPr/>
      <dgm:t>
        <a:bodyPr/>
        <a:lstStyle/>
        <a:p>
          <a:endParaRPr lang="en-US"/>
        </a:p>
      </dgm:t>
    </dgm:pt>
    <dgm:pt modelId="{D9C6741B-0F3B-457B-9159-B1F546021892}">
      <dgm:prSet phldrT="[Text]"/>
      <dgm:spPr/>
      <dgm:t>
        <a:bodyPr/>
        <a:lstStyle/>
        <a:p>
          <a:r>
            <a:rPr lang="en-US" dirty="0"/>
            <a:t>STNA 2</a:t>
          </a:r>
        </a:p>
      </dgm:t>
    </dgm:pt>
    <dgm:pt modelId="{302B2515-7172-4994-8EDA-0E85797B6619}" type="parTrans" cxnId="{C0D8DD8D-5893-41ED-9E52-36AE68130ED1}">
      <dgm:prSet/>
      <dgm:spPr/>
      <dgm:t>
        <a:bodyPr/>
        <a:lstStyle/>
        <a:p>
          <a:endParaRPr lang="en-US"/>
        </a:p>
      </dgm:t>
    </dgm:pt>
    <dgm:pt modelId="{836C0D4B-DA73-4D43-963F-1D207C30FA3B}" type="sibTrans" cxnId="{C0D8DD8D-5893-41ED-9E52-36AE68130ED1}">
      <dgm:prSet/>
      <dgm:spPr/>
      <dgm:t>
        <a:bodyPr/>
        <a:lstStyle/>
        <a:p>
          <a:endParaRPr lang="en-US"/>
        </a:p>
      </dgm:t>
    </dgm:pt>
    <dgm:pt modelId="{63553131-F4F4-42A0-91F4-4E4A15DB60E0}">
      <dgm:prSet phldrT="[Text]"/>
      <dgm:spPr/>
      <dgm:t>
        <a:bodyPr/>
        <a:lstStyle/>
        <a:p>
          <a:r>
            <a:rPr lang="en-US" dirty="0"/>
            <a:t>STNA 3</a:t>
          </a:r>
        </a:p>
      </dgm:t>
    </dgm:pt>
    <dgm:pt modelId="{8642980E-D2CC-4C8F-A4C5-6326E4409B5F}" type="parTrans" cxnId="{633C7D91-DD0E-4212-9E1E-7AB26460593C}">
      <dgm:prSet/>
      <dgm:spPr/>
      <dgm:t>
        <a:bodyPr/>
        <a:lstStyle/>
        <a:p>
          <a:endParaRPr lang="en-US"/>
        </a:p>
      </dgm:t>
    </dgm:pt>
    <dgm:pt modelId="{15F9A11A-0B0C-4401-929B-D942796BFADA}" type="sibTrans" cxnId="{633C7D91-DD0E-4212-9E1E-7AB26460593C}">
      <dgm:prSet/>
      <dgm:spPr/>
      <dgm:t>
        <a:bodyPr/>
        <a:lstStyle/>
        <a:p>
          <a:endParaRPr lang="en-US"/>
        </a:p>
      </dgm:t>
    </dgm:pt>
    <dgm:pt modelId="{FC1208D5-83B4-4209-B536-3B82390F94BF}">
      <dgm:prSet phldrT="[Text]"/>
      <dgm:spPr/>
      <dgm:t>
        <a:bodyPr/>
        <a:lstStyle/>
        <a:p>
          <a:r>
            <a:rPr lang="en-US" dirty="0"/>
            <a:t>STNA 4B</a:t>
          </a:r>
        </a:p>
      </dgm:t>
    </dgm:pt>
    <dgm:pt modelId="{27D0EBD7-BBA2-471B-AD16-A0DCAD039EBF}" type="parTrans" cxnId="{8D417F49-7AA2-4C08-B6B9-D4978F05797C}">
      <dgm:prSet/>
      <dgm:spPr/>
      <dgm:t>
        <a:bodyPr/>
        <a:lstStyle/>
        <a:p>
          <a:endParaRPr lang="en-US"/>
        </a:p>
      </dgm:t>
    </dgm:pt>
    <dgm:pt modelId="{D6B62A88-44D5-439A-86AD-67F5F20B1B45}" type="sibTrans" cxnId="{8D417F49-7AA2-4C08-B6B9-D4978F05797C}">
      <dgm:prSet/>
      <dgm:spPr/>
      <dgm:t>
        <a:bodyPr/>
        <a:lstStyle/>
        <a:p>
          <a:endParaRPr lang="en-US"/>
        </a:p>
      </dgm:t>
    </dgm:pt>
    <dgm:pt modelId="{E619857A-BD1B-4437-840B-9C22DF65C26A}" type="pres">
      <dgm:prSet presAssocID="{2C024931-2B7B-4275-88B3-B127849784EF}" presName="theList" presStyleCnt="0">
        <dgm:presLayoutVars>
          <dgm:dir/>
          <dgm:animLvl val="lvl"/>
          <dgm:resizeHandles val="exact"/>
        </dgm:presLayoutVars>
      </dgm:prSet>
      <dgm:spPr/>
    </dgm:pt>
    <dgm:pt modelId="{7606DC4F-344D-4E81-8CC1-5239E1175BBD}" type="pres">
      <dgm:prSet presAssocID="{EE82A689-D71D-409E-AF49-3C380C1F8D1E}" presName="compNode" presStyleCnt="0"/>
      <dgm:spPr/>
    </dgm:pt>
    <dgm:pt modelId="{2E295305-52DF-43D7-8317-D47151D985C2}" type="pres">
      <dgm:prSet presAssocID="{EE82A689-D71D-409E-AF49-3C380C1F8D1E}" presName="aNode" presStyleLbl="bgShp" presStyleIdx="0" presStyleCnt="3"/>
      <dgm:spPr/>
    </dgm:pt>
    <dgm:pt modelId="{83226617-5960-4C8E-8168-72C07F25987A}" type="pres">
      <dgm:prSet presAssocID="{EE82A689-D71D-409E-AF49-3C380C1F8D1E}" presName="textNode" presStyleLbl="bgShp" presStyleIdx="0" presStyleCnt="3"/>
      <dgm:spPr/>
    </dgm:pt>
    <dgm:pt modelId="{A44F2079-970D-4DFE-9E30-9507CEE1E454}" type="pres">
      <dgm:prSet presAssocID="{EE82A689-D71D-409E-AF49-3C380C1F8D1E}" presName="compChildNode" presStyleCnt="0"/>
      <dgm:spPr/>
    </dgm:pt>
    <dgm:pt modelId="{10F968BC-D190-47FF-82D4-80603B58DDC0}" type="pres">
      <dgm:prSet presAssocID="{EE82A689-D71D-409E-AF49-3C380C1F8D1E}" presName="theInnerList" presStyleCnt="0"/>
      <dgm:spPr/>
    </dgm:pt>
    <dgm:pt modelId="{E59CA7BF-64C0-464B-A979-D11A167CF7B7}" type="pres">
      <dgm:prSet presAssocID="{3C9438A5-369C-4415-A5C3-50C215D22CD0}" presName="childNode" presStyleLbl="node1" presStyleIdx="0" presStyleCnt="12">
        <dgm:presLayoutVars>
          <dgm:bulletEnabled val="1"/>
        </dgm:presLayoutVars>
      </dgm:prSet>
      <dgm:spPr/>
    </dgm:pt>
    <dgm:pt modelId="{FE2F2BF3-CEBC-421C-ADEC-E88E71CF870A}" type="pres">
      <dgm:prSet presAssocID="{3C9438A5-369C-4415-A5C3-50C215D22CD0}" presName="aSpace2" presStyleCnt="0"/>
      <dgm:spPr/>
    </dgm:pt>
    <dgm:pt modelId="{A8681D77-BF8B-430E-8866-44B246BDDFCE}" type="pres">
      <dgm:prSet presAssocID="{876FB3AF-7907-41D1-A3BD-807DB65C9455}" presName="childNode" presStyleLbl="node1" presStyleIdx="1" presStyleCnt="12">
        <dgm:presLayoutVars>
          <dgm:bulletEnabled val="1"/>
        </dgm:presLayoutVars>
      </dgm:prSet>
      <dgm:spPr/>
    </dgm:pt>
    <dgm:pt modelId="{BA6AA3F5-9FA4-48F8-AA20-C84C56B5627F}" type="pres">
      <dgm:prSet presAssocID="{876FB3AF-7907-41D1-A3BD-807DB65C9455}" presName="aSpace2" presStyleCnt="0"/>
      <dgm:spPr/>
    </dgm:pt>
    <dgm:pt modelId="{2F66A472-371D-4218-A611-E446B319935D}" type="pres">
      <dgm:prSet presAssocID="{16908E89-867D-4DAC-9851-F34F674D1294}" presName="childNode" presStyleLbl="node1" presStyleIdx="2" presStyleCnt="12">
        <dgm:presLayoutVars>
          <dgm:bulletEnabled val="1"/>
        </dgm:presLayoutVars>
      </dgm:prSet>
      <dgm:spPr/>
    </dgm:pt>
    <dgm:pt modelId="{794A74D7-F2E7-4FCE-8D36-EA6AF3DD45BB}" type="pres">
      <dgm:prSet presAssocID="{EE82A689-D71D-409E-AF49-3C380C1F8D1E}" presName="aSpace" presStyleCnt="0"/>
      <dgm:spPr/>
    </dgm:pt>
    <dgm:pt modelId="{461C605E-569B-41D3-A87A-7B050DAA0B57}" type="pres">
      <dgm:prSet presAssocID="{C2C45422-05AE-4D2E-9354-3D8F00AC5B9A}" presName="compNode" presStyleCnt="0"/>
      <dgm:spPr/>
    </dgm:pt>
    <dgm:pt modelId="{84041CE0-261F-4D15-95DB-DC9917E064CD}" type="pres">
      <dgm:prSet presAssocID="{C2C45422-05AE-4D2E-9354-3D8F00AC5B9A}" presName="aNode" presStyleLbl="bgShp" presStyleIdx="1" presStyleCnt="3"/>
      <dgm:spPr/>
    </dgm:pt>
    <dgm:pt modelId="{83154DB7-4D02-4325-8ECD-36045F12DA55}" type="pres">
      <dgm:prSet presAssocID="{C2C45422-05AE-4D2E-9354-3D8F00AC5B9A}" presName="textNode" presStyleLbl="bgShp" presStyleIdx="1" presStyleCnt="3"/>
      <dgm:spPr/>
    </dgm:pt>
    <dgm:pt modelId="{916CF1FB-4B91-481D-B1DA-C880F1C5C2C3}" type="pres">
      <dgm:prSet presAssocID="{C2C45422-05AE-4D2E-9354-3D8F00AC5B9A}" presName="compChildNode" presStyleCnt="0"/>
      <dgm:spPr/>
    </dgm:pt>
    <dgm:pt modelId="{96B6588A-43E0-4445-BF87-F354A87FBBE2}" type="pres">
      <dgm:prSet presAssocID="{C2C45422-05AE-4D2E-9354-3D8F00AC5B9A}" presName="theInnerList" presStyleCnt="0"/>
      <dgm:spPr/>
    </dgm:pt>
    <dgm:pt modelId="{739C9A16-DCC9-4E37-A168-AE5ECED05BAC}" type="pres">
      <dgm:prSet presAssocID="{7ED96D0A-EBEB-4058-8A79-92E1BD20B628}" presName="childNode" presStyleLbl="node1" presStyleIdx="3" presStyleCnt="12">
        <dgm:presLayoutVars>
          <dgm:bulletEnabled val="1"/>
        </dgm:presLayoutVars>
      </dgm:prSet>
      <dgm:spPr/>
    </dgm:pt>
    <dgm:pt modelId="{EB1EB50B-6D26-4678-9FD0-0F17D811326B}" type="pres">
      <dgm:prSet presAssocID="{7ED96D0A-EBEB-4058-8A79-92E1BD20B628}" presName="aSpace2" presStyleCnt="0"/>
      <dgm:spPr/>
    </dgm:pt>
    <dgm:pt modelId="{E2AF8F9D-E784-4660-8376-B571805B0B56}" type="pres">
      <dgm:prSet presAssocID="{A6D838F5-E1F2-4AC1-9925-2CC872594D48}" presName="childNode" presStyleLbl="node1" presStyleIdx="4" presStyleCnt="12">
        <dgm:presLayoutVars>
          <dgm:bulletEnabled val="1"/>
        </dgm:presLayoutVars>
      </dgm:prSet>
      <dgm:spPr/>
    </dgm:pt>
    <dgm:pt modelId="{DD18B99C-3F1A-4E05-B69C-16C9514F4718}" type="pres">
      <dgm:prSet presAssocID="{A6D838F5-E1F2-4AC1-9925-2CC872594D48}" presName="aSpace2" presStyleCnt="0"/>
      <dgm:spPr/>
    </dgm:pt>
    <dgm:pt modelId="{A451836D-F163-4231-B77E-34B83E07E2F4}" type="pres">
      <dgm:prSet presAssocID="{DB06085E-6A01-43ED-A00F-34E446B25F85}" presName="childNode" presStyleLbl="node1" presStyleIdx="5" presStyleCnt="12">
        <dgm:presLayoutVars>
          <dgm:bulletEnabled val="1"/>
        </dgm:presLayoutVars>
      </dgm:prSet>
      <dgm:spPr/>
    </dgm:pt>
    <dgm:pt modelId="{AB4D7923-54CE-41A0-8012-9F375825EC93}" type="pres">
      <dgm:prSet presAssocID="{DB06085E-6A01-43ED-A00F-34E446B25F85}" presName="aSpace2" presStyleCnt="0"/>
      <dgm:spPr/>
    </dgm:pt>
    <dgm:pt modelId="{CB2E347B-C7C6-4BFF-8E36-07B78109A623}" type="pres">
      <dgm:prSet presAssocID="{06C59E99-872F-464E-A14A-744D88DC6C5F}" presName="childNode" presStyleLbl="node1" presStyleIdx="6" presStyleCnt="12">
        <dgm:presLayoutVars>
          <dgm:bulletEnabled val="1"/>
        </dgm:presLayoutVars>
      </dgm:prSet>
      <dgm:spPr/>
    </dgm:pt>
    <dgm:pt modelId="{DBB28784-A7C0-40FB-906E-DDAC0481570E}" type="pres">
      <dgm:prSet presAssocID="{C2C45422-05AE-4D2E-9354-3D8F00AC5B9A}" presName="aSpace" presStyleCnt="0"/>
      <dgm:spPr/>
    </dgm:pt>
    <dgm:pt modelId="{DC306DEA-CB99-4619-809F-2DFA8AEDF551}" type="pres">
      <dgm:prSet presAssocID="{E0DB27F5-DF40-4268-BAAF-6527B18AA192}" presName="compNode" presStyleCnt="0"/>
      <dgm:spPr/>
    </dgm:pt>
    <dgm:pt modelId="{44D72610-3ECC-476C-A2DC-1477B7EBAAE8}" type="pres">
      <dgm:prSet presAssocID="{E0DB27F5-DF40-4268-BAAF-6527B18AA192}" presName="aNode" presStyleLbl="bgShp" presStyleIdx="2" presStyleCnt="3"/>
      <dgm:spPr/>
    </dgm:pt>
    <dgm:pt modelId="{FDDBD1A7-228A-4AF5-B165-7B3B179CA917}" type="pres">
      <dgm:prSet presAssocID="{E0DB27F5-DF40-4268-BAAF-6527B18AA192}" presName="textNode" presStyleLbl="bgShp" presStyleIdx="2" presStyleCnt="3"/>
      <dgm:spPr/>
    </dgm:pt>
    <dgm:pt modelId="{296C7E7C-017F-4476-A116-5D44FF76E681}" type="pres">
      <dgm:prSet presAssocID="{E0DB27F5-DF40-4268-BAAF-6527B18AA192}" presName="compChildNode" presStyleCnt="0"/>
      <dgm:spPr/>
    </dgm:pt>
    <dgm:pt modelId="{6C5D9A8B-BD34-49C9-8554-9384C1F54F90}" type="pres">
      <dgm:prSet presAssocID="{E0DB27F5-DF40-4268-BAAF-6527B18AA192}" presName="theInnerList" presStyleCnt="0"/>
      <dgm:spPr/>
    </dgm:pt>
    <dgm:pt modelId="{A147C55D-84A5-4606-A578-3EB48464926F}" type="pres">
      <dgm:prSet presAssocID="{33A40C82-D112-4B77-AA0F-9FDA682587A1}" presName="childNode" presStyleLbl="node1" presStyleIdx="7" presStyleCnt="12">
        <dgm:presLayoutVars>
          <dgm:bulletEnabled val="1"/>
        </dgm:presLayoutVars>
      </dgm:prSet>
      <dgm:spPr/>
    </dgm:pt>
    <dgm:pt modelId="{867178AE-92D6-4D88-A4F4-2FA422E22F97}" type="pres">
      <dgm:prSet presAssocID="{33A40C82-D112-4B77-AA0F-9FDA682587A1}" presName="aSpace2" presStyleCnt="0"/>
      <dgm:spPr/>
    </dgm:pt>
    <dgm:pt modelId="{E55136FF-7AD8-41F2-ADBA-99737F83E373}" type="pres">
      <dgm:prSet presAssocID="{716F8CC5-C1CF-419C-8504-F91BE6E31D20}" presName="childNode" presStyleLbl="node1" presStyleIdx="8" presStyleCnt="12">
        <dgm:presLayoutVars>
          <dgm:bulletEnabled val="1"/>
        </dgm:presLayoutVars>
      </dgm:prSet>
      <dgm:spPr/>
    </dgm:pt>
    <dgm:pt modelId="{3FF93EE9-3409-4EF5-BEC9-AC987AAB69AA}" type="pres">
      <dgm:prSet presAssocID="{716F8CC5-C1CF-419C-8504-F91BE6E31D20}" presName="aSpace2" presStyleCnt="0"/>
      <dgm:spPr/>
    </dgm:pt>
    <dgm:pt modelId="{0B92D418-381A-46E2-83ED-B0958F9C1DF5}" type="pres">
      <dgm:prSet presAssocID="{D9C6741B-0F3B-457B-9159-B1F546021892}" presName="childNode" presStyleLbl="node1" presStyleIdx="9" presStyleCnt="12">
        <dgm:presLayoutVars>
          <dgm:bulletEnabled val="1"/>
        </dgm:presLayoutVars>
      </dgm:prSet>
      <dgm:spPr/>
    </dgm:pt>
    <dgm:pt modelId="{9EC42DE4-28D6-4881-AA4D-68B9E56DC0CB}" type="pres">
      <dgm:prSet presAssocID="{D9C6741B-0F3B-457B-9159-B1F546021892}" presName="aSpace2" presStyleCnt="0"/>
      <dgm:spPr/>
    </dgm:pt>
    <dgm:pt modelId="{5B590715-9FFB-4624-A22D-A399AEB3F977}" type="pres">
      <dgm:prSet presAssocID="{63553131-F4F4-42A0-91F4-4E4A15DB60E0}" presName="childNode" presStyleLbl="node1" presStyleIdx="10" presStyleCnt="12">
        <dgm:presLayoutVars>
          <dgm:bulletEnabled val="1"/>
        </dgm:presLayoutVars>
      </dgm:prSet>
      <dgm:spPr/>
    </dgm:pt>
    <dgm:pt modelId="{D035A49B-248D-4F65-8A84-BD3A1A81E533}" type="pres">
      <dgm:prSet presAssocID="{63553131-F4F4-42A0-91F4-4E4A15DB60E0}" presName="aSpace2" presStyleCnt="0"/>
      <dgm:spPr/>
    </dgm:pt>
    <dgm:pt modelId="{6B65AC57-83E8-434D-B410-76AF19F7204D}" type="pres">
      <dgm:prSet presAssocID="{FC1208D5-83B4-4209-B536-3B82390F94BF}" presName="childNode" presStyleLbl="node1" presStyleIdx="11" presStyleCnt="12">
        <dgm:presLayoutVars>
          <dgm:bulletEnabled val="1"/>
        </dgm:presLayoutVars>
      </dgm:prSet>
      <dgm:spPr/>
    </dgm:pt>
  </dgm:ptLst>
  <dgm:cxnLst>
    <dgm:cxn modelId="{C9E24614-AC35-4FFA-B845-5E818AD54B93}" type="presOf" srcId="{E0DB27F5-DF40-4268-BAAF-6527B18AA192}" destId="{44D72610-3ECC-476C-A2DC-1477B7EBAAE8}" srcOrd="0" destOrd="0" presId="urn:microsoft.com/office/officeart/2005/8/layout/lProcess2"/>
    <dgm:cxn modelId="{0F660A1F-7627-401B-97E3-B9F8DCD4A06E}" srcId="{C2C45422-05AE-4D2E-9354-3D8F00AC5B9A}" destId="{7ED96D0A-EBEB-4058-8A79-92E1BD20B628}" srcOrd="0" destOrd="0" parTransId="{EA152AA6-C3A1-427E-8640-EE4DDE8483F2}" sibTransId="{73ACF679-AD98-4165-AFC6-4CC25C8CE332}"/>
    <dgm:cxn modelId="{1572C820-DE63-4C4A-9B31-08358D89ADE7}" srcId="{C2C45422-05AE-4D2E-9354-3D8F00AC5B9A}" destId="{06C59E99-872F-464E-A14A-744D88DC6C5F}" srcOrd="3" destOrd="0" parTransId="{7E6F194D-87A8-40AC-AB3E-93482E9A3FF7}" sibTransId="{4FD09734-A2D8-4663-A4AA-3AA23FBC2693}"/>
    <dgm:cxn modelId="{FAD6BC25-8163-4134-B4B8-3C7A26A6BF34}" type="presOf" srcId="{876FB3AF-7907-41D1-A3BD-807DB65C9455}" destId="{A8681D77-BF8B-430E-8866-44B246BDDFCE}" srcOrd="0" destOrd="0" presId="urn:microsoft.com/office/officeart/2005/8/layout/lProcess2"/>
    <dgm:cxn modelId="{57FB322B-70C2-434C-9819-75FAA8502644}" type="presOf" srcId="{DB06085E-6A01-43ED-A00F-34E446B25F85}" destId="{A451836D-F163-4231-B77E-34B83E07E2F4}" srcOrd="0" destOrd="0" presId="urn:microsoft.com/office/officeart/2005/8/layout/lProcess2"/>
    <dgm:cxn modelId="{A75ED22E-5F1A-4681-B1E9-217437D56BF3}" srcId="{C2C45422-05AE-4D2E-9354-3D8F00AC5B9A}" destId="{A6D838F5-E1F2-4AC1-9925-2CC872594D48}" srcOrd="1" destOrd="0" parTransId="{C5800DD1-6EDB-44F1-B39B-60C0CC13A1B2}" sibTransId="{1EBA8B2B-D81C-4D3A-B014-22B49AD09640}"/>
    <dgm:cxn modelId="{4A537F31-371D-4EA1-A3AA-D0B5F5A1BCDD}" type="presOf" srcId="{C2C45422-05AE-4D2E-9354-3D8F00AC5B9A}" destId="{83154DB7-4D02-4325-8ECD-36045F12DA55}" srcOrd="1" destOrd="0" presId="urn:microsoft.com/office/officeart/2005/8/layout/lProcess2"/>
    <dgm:cxn modelId="{E0BB2E5B-4154-4A72-A200-C2245CB2B0A4}" srcId="{E0DB27F5-DF40-4268-BAAF-6527B18AA192}" destId="{33A40C82-D112-4B77-AA0F-9FDA682587A1}" srcOrd="0" destOrd="0" parTransId="{694DD53D-DE94-411B-B09C-E0D6644797AF}" sibTransId="{DAF2F552-28C7-4D79-B457-6B3125BDD061}"/>
    <dgm:cxn modelId="{2010D262-1010-442C-8E40-2F27D27803D2}" type="presOf" srcId="{C2C45422-05AE-4D2E-9354-3D8F00AC5B9A}" destId="{84041CE0-261F-4D15-95DB-DC9917E064CD}" srcOrd="0" destOrd="0" presId="urn:microsoft.com/office/officeart/2005/8/layout/lProcess2"/>
    <dgm:cxn modelId="{A09A1645-88EC-4DEB-9ECA-54476A87BAD0}" type="presOf" srcId="{2C024931-2B7B-4275-88B3-B127849784EF}" destId="{E619857A-BD1B-4437-840B-9C22DF65C26A}" srcOrd="0" destOrd="0" presId="urn:microsoft.com/office/officeart/2005/8/layout/lProcess2"/>
    <dgm:cxn modelId="{857AA445-FFDD-4550-A7D3-98A904921D84}" srcId="{2C024931-2B7B-4275-88B3-B127849784EF}" destId="{E0DB27F5-DF40-4268-BAAF-6527B18AA192}" srcOrd="2" destOrd="0" parTransId="{D651E5D7-7388-4C8C-8E91-2CAF5397D318}" sibTransId="{43BF0726-661C-4F93-A5CD-A02CE55AD345}"/>
    <dgm:cxn modelId="{63E8F648-8036-4511-9811-0FB5DF6D8ADC}" srcId="{EE82A689-D71D-409E-AF49-3C380C1F8D1E}" destId="{876FB3AF-7907-41D1-A3BD-807DB65C9455}" srcOrd="1" destOrd="0" parTransId="{D6AB162F-92CD-4D86-9891-B4993B228D37}" sibTransId="{22EF9AB6-1221-49FB-BA58-DB870906248A}"/>
    <dgm:cxn modelId="{8D417F49-7AA2-4C08-B6B9-D4978F05797C}" srcId="{E0DB27F5-DF40-4268-BAAF-6527B18AA192}" destId="{FC1208D5-83B4-4209-B536-3B82390F94BF}" srcOrd="4" destOrd="0" parTransId="{27D0EBD7-BBA2-471B-AD16-A0DCAD039EBF}" sibTransId="{D6B62A88-44D5-439A-86AD-67F5F20B1B45}"/>
    <dgm:cxn modelId="{7793D46A-E64F-4F0C-83AA-EFA1CF80BEA6}" srcId="{2C024931-2B7B-4275-88B3-B127849784EF}" destId="{EE82A689-D71D-409E-AF49-3C380C1F8D1E}" srcOrd="0" destOrd="0" parTransId="{C212CDA1-9621-4433-AE10-AE8CC0B268D0}" sibTransId="{8C17CF74-1D30-4BD8-A739-8FE9DCFD8EC8}"/>
    <dgm:cxn modelId="{03BFDF6A-EDD8-4176-BDEE-A1EC50FB6387}" type="presOf" srcId="{7ED96D0A-EBEB-4058-8A79-92E1BD20B628}" destId="{739C9A16-DCC9-4E37-A168-AE5ECED05BAC}" srcOrd="0" destOrd="0" presId="urn:microsoft.com/office/officeart/2005/8/layout/lProcess2"/>
    <dgm:cxn modelId="{D031F44A-B9A6-4345-878B-371A9685C54D}" srcId="{E0DB27F5-DF40-4268-BAAF-6527B18AA192}" destId="{716F8CC5-C1CF-419C-8504-F91BE6E31D20}" srcOrd="1" destOrd="0" parTransId="{A58C84AD-7CF8-40F8-8FE7-9D8AE4A6E46C}" sibTransId="{72564FEE-B49C-4586-9704-F74E30B45C7E}"/>
    <dgm:cxn modelId="{4506B94D-82A2-4B62-9BC9-D94CD4238199}" type="presOf" srcId="{FC1208D5-83B4-4209-B536-3B82390F94BF}" destId="{6B65AC57-83E8-434D-B410-76AF19F7204D}" srcOrd="0" destOrd="0" presId="urn:microsoft.com/office/officeart/2005/8/layout/lProcess2"/>
    <dgm:cxn modelId="{AC289D71-6CEC-49DB-A3E5-43C5CDF5113F}" srcId="{C2C45422-05AE-4D2E-9354-3D8F00AC5B9A}" destId="{DB06085E-6A01-43ED-A00F-34E446B25F85}" srcOrd="2" destOrd="0" parTransId="{1695824F-8E36-4E2E-B200-5711658289FF}" sibTransId="{F9B8E132-CA01-4644-8074-880B39F8E0A7}"/>
    <dgm:cxn modelId="{1D9CAC52-5A35-45D2-800C-2669F87D549F}" type="presOf" srcId="{EE82A689-D71D-409E-AF49-3C380C1F8D1E}" destId="{2E295305-52DF-43D7-8317-D47151D985C2}" srcOrd="0" destOrd="0" presId="urn:microsoft.com/office/officeart/2005/8/layout/lProcess2"/>
    <dgm:cxn modelId="{BBA47773-58D7-424E-B135-D0A135F4AD55}" srcId="{2C024931-2B7B-4275-88B3-B127849784EF}" destId="{C2C45422-05AE-4D2E-9354-3D8F00AC5B9A}" srcOrd="1" destOrd="0" parTransId="{E4ED1304-098F-4D81-B6EF-08B53CDD2B65}" sibTransId="{AC2818BC-B760-4348-93AF-139F73D62EF3}"/>
    <dgm:cxn modelId="{87C87D56-35A9-41E8-BBD2-E771C5DE6854}" type="presOf" srcId="{16908E89-867D-4DAC-9851-F34F674D1294}" destId="{2F66A472-371D-4218-A611-E446B319935D}" srcOrd="0" destOrd="0" presId="urn:microsoft.com/office/officeart/2005/8/layout/lProcess2"/>
    <dgm:cxn modelId="{23CEAF87-323E-4C69-B9FA-7C238EE66DB4}" type="presOf" srcId="{EE82A689-D71D-409E-AF49-3C380C1F8D1E}" destId="{83226617-5960-4C8E-8168-72C07F25987A}" srcOrd="1" destOrd="0" presId="urn:microsoft.com/office/officeart/2005/8/layout/lProcess2"/>
    <dgm:cxn modelId="{C0D8DD8D-5893-41ED-9E52-36AE68130ED1}" srcId="{E0DB27F5-DF40-4268-BAAF-6527B18AA192}" destId="{D9C6741B-0F3B-457B-9159-B1F546021892}" srcOrd="2" destOrd="0" parTransId="{302B2515-7172-4994-8EDA-0E85797B6619}" sibTransId="{836C0D4B-DA73-4D43-963F-1D207C30FA3B}"/>
    <dgm:cxn modelId="{633C7D91-DD0E-4212-9E1E-7AB26460593C}" srcId="{E0DB27F5-DF40-4268-BAAF-6527B18AA192}" destId="{63553131-F4F4-42A0-91F4-4E4A15DB60E0}" srcOrd="3" destOrd="0" parTransId="{8642980E-D2CC-4C8F-A4C5-6326E4409B5F}" sibTransId="{15F9A11A-0B0C-4401-929B-D942796BFADA}"/>
    <dgm:cxn modelId="{B9D949A8-BAAA-413B-A2CD-FD5C55878577}" type="presOf" srcId="{33A40C82-D112-4B77-AA0F-9FDA682587A1}" destId="{A147C55D-84A5-4606-A578-3EB48464926F}" srcOrd="0" destOrd="0" presId="urn:microsoft.com/office/officeart/2005/8/layout/lProcess2"/>
    <dgm:cxn modelId="{6DC5D5AA-8C35-49D5-9FFC-6EF577933435}" type="presOf" srcId="{D9C6741B-0F3B-457B-9159-B1F546021892}" destId="{0B92D418-381A-46E2-83ED-B0958F9C1DF5}" srcOrd="0" destOrd="0" presId="urn:microsoft.com/office/officeart/2005/8/layout/lProcess2"/>
    <dgm:cxn modelId="{6346E0AA-DC49-4EF9-AC38-39FB19ED916D}" srcId="{EE82A689-D71D-409E-AF49-3C380C1F8D1E}" destId="{3C9438A5-369C-4415-A5C3-50C215D22CD0}" srcOrd="0" destOrd="0" parTransId="{81A6838B-C4E6-4060-8DBD-58C88FF8F05C}" sibTransId="{9D4C8B67-D7F4-4910-A942-784B27314315}"/>
    <dgm:cxn modelId="{D98662BF-829F-4B6E-9201-90FEA4367ACB}" type="presOf" srcId="{716F8CC5-C1CF-419C-8504-F91BE6E31D20}" destId="{E55136FF-7AD8-41F2-ADBA-99737F83E373}" srcOrd="0" destOrd="0" presId="urn:microsoft.com/office/officeart/2005/8/layout/lProcess2"/>
    <dgm:cxn modelId="{0C8AC9D1-7C3B-4571-8F20-065217FC5AF6}" type="presOf" srcId="{3C9438A5-369C-4415-A5C3-50C215D22CD0}" destId="{E59CA7BF-64C0-464B-A979-D11A167CF7B7}" srcOrd="0" destOrd="0" presId="urn:microsoft.com/office/officeart/2005/8/layout/lProcess2"/>
    <dgm:cxn modelId="{0F0547D7-03F4-4ED4-9538-00CF8D0D2B55}" type="presOf" srcId="{63553131-F4F4-42A0-91F4-4E4A15DB60E0}" destId="{5B590715-9FFB-4624-A22D-A399AEB3F977}" srcOrd="0" destOrd="0" presId="urn:microsoft.com/office/officeart/2005/8/layout/lProcess2"/>
    <dgm:cxn modelId="{37CC3ED8-2D79-461C-ABAB-089431D4033E}" srcId="{EE82A689-D71D-409E-AF49-3C380C1F8D1E}" destId="{16908E89-867D-4DAC-9851-F34F674D1294}" srcOrd="2" destOrd="0" parTransId="{CDF5128A-59AB-4B4B-9EC1-A3E9513407AA}" sibTransId="{DAD13619-EB1A-4DF4-8A96-C8D50D2B4972}"/>
    <dgm:cxn modelId="{4DA33EE8-4C61-4876-BDA1-F8AA383E7D48}" type="presOf" srcId="{E0DB27F5-DF40-4268-BAAF-6527B18AA192}" destId="{FDDBD1A7-228A-4AF5-B165-7B3B179CA917}" srcOrd="1" destOrd="0" presId="urn:microsoft.com/office/officeart/2005/8/layout/lProcess2"/>
    <dgm:cxn modelId="{EFEBA2EB-3CD5-4B98-B859-B4735C143B16}" type="presOf" srcId="{A6D838F5-E1F2-4AC1-9925-2CC872594D48}" destId="{E2AF8F9D-E784-4660-8376-B571805B0B56}" srcOrd="0" destOrd="0" presId="urn:microsoft.com/office/officeart/2005/8/layout/lProcess2"/>
    <dgm:cxn modelId="{1A8345F7-DFC7-4888-BB0E-786AF682B822}" type="presOf" srcId="{06C59E99-872F-464E-A14A-744D88DC6C5F}" destId="{CB2E347B-C7C6-4BFF-8E36-07B78109A623}" srcOrd="0" destOrd="0" presId="urn:microsoft.com/office/officeart/2005/8/layout/lProcess2"/>
    <dgm:cxn modelId="{D4DE59BB-923D-4F90-9391-BAD9BE0085A1}" type="presParOf" srcId="{E619857A-BD1B-4437-840B-9C22DF65C26A}" destId="{7606DC4F-344D-4E81-8CC1-5239E1175BBD}" srcOrd="0" destOrd="0" presId="urn:microsoft.com/office/officeart/2005/8/layout/lProcess2"/>
    <dgm:cxn modelId="{041157DD-6957-4D87-8EB2-FA4840CFF78B}" type="presParOf" srcId="{7606DC4F-344D-4E81-8CC1-5239E1175BBD}" destId="{2E295305-52DF-43D7-8317-D47151D985C2}" srcOrd="0" destOrd="0" presId="urn:microsoft.com/office/officeart/2005/8/layout/lProcess2"/>
    <dgm:cxn modelId="{4E102C2F-2EC2-4B70-B062-FC13ADB7BE48}" type="presParOf" srcId="{7606DC4F-344D-4E81-8CC1-5239E1175BBD}" destId="{83226617-5960-4C8E-8168-72C07F25987A}" srcOrd="1" destOrd="0" presId="urn:microsoft.com/office/officeart/2005/8/layout/lProcess2"/>
    <dgm:cxn modelId="{83845F06-B82C-423D-8B47-AB10AD89EF83}" type="presParOf" srcId="{7606DC4F-344D-4E81-8CC1-5239E1175BBD}" destId="{A44F2079-970D-4DFE-9E30-9507CEE1E454}" srcOrd="2" destOrd="0" presId="urn:microsoft.com/office/officeart/2005/8/layout/lProcess2"/>
    <dgm:cxn modelId="{78E93D85-82AE-4F4F-BF0E-7B7928014900}" type="presParOf" srcId="{A44F2079-970D-4DFE-9E30-9507CEE1E454}" destId="{10F968BC-D190-47FF-82D4-80603B58DDC0}" srcOrd="0" destOrd="0" presId="urn:microsoft.com/office/officeart/2005/8/layout/lProcess2"/>
    <dgm:cxn modelId="{7CC863E2-5E87-446A-B3D5-BAA675085A18}" type="presParOf" srcId="{10F968BC-D190-47FF-82D4-80603B58DDC0}" destId="{E59CA7BF-64C0-464B-A979-D11A167CF7B7}" srcOrd="0" destOrd="0" presId="urn:microsoft.com/office/officeart/2005/8/layout/lProcess2"/>
    <dgm:cxn modelId="{71014886-5478-435E-9833-F15FFCC48FD2}" type="presParOf" srcId="{10F968BC-D190-47FF-82D4-80603B58DDC0}" destId="{FE2F2BF3-CEBC-421C-ADEC-E88E71CF870A}" srcOrd="1" destOrd="0" presId="urn:microsoft.com/office/officeart/2005/8/layout/lProcess2"/>
    <dgm:cxn modelId="{CE7BCAF3-8AF6-42A0-97EB-79505B6FC8B9}" type="presParOf" srcId="{10F968BC-D190-47FF-82D4-80603B58DDC0}" destId="{A8681D77-BF8B-430E-8866-44B246BDDFCE}" srcOrd="2" destOrd="0" presId="urn:microsoft.com/office/officeart/2005/8/layout/lProcess2"/>
    <dgm:cxn modelId="{A8A6E299-D583-4877-9EC2-8270D56FC59C}" type="presParOf" srcId="{10F968BC-D190-47FF-82D4-80603B58DDC0}" destId="{BA6AA3F5-9FA4-48F8-AA20-C84C56B5627F}" srcOrd="3" destOrd="0" presId="urn:microsoft.com/office/officeart/2005/8/layout/lProcess2"/>
    <dgm:cxn modelId="{C0030F82-B5BB-4365-B22D-22F03E1B43B4}" type="presParOf" srcId="{10F968BC-D190-47FF-82D4-80603B58DDC0}" destId="{2F66A472-371D-4218-A611-E446B319935D}" srcOrd="4" destOrd="0" presId="urn:microsoft.com/office/officeart/2005/8/layout/lProcess2"/>
    <dgm:cxn modelId="{E0A3D75D-A439-436E-B294-69B2EEABD1A4}" type="presParOf" srcId="{E619857A-BD1B-4437-840B-9C22DF65C26A}" destId="{794A74D7-F2E7-4FCE-8D36-EA6AF3DD45BB}" srcOrd="1" destOrd="0" presId="urn:microsoft.com/office/officeart/2005/8/layout/lProcess2"/>
    <dgm:cxn modelId="{0A8DAF12-19C6-46F9-9C02-03FA79386B10}" type="presParOf" srcId="{E619857A-BD1B-4437-840B-9C22DF65C26A}" destId="{461C605E-569B-41D3-A87A-7B050DAA0B57}" srcOrd="2" destOrd="0" presId="urn:microsoft.com/office/officeart/2005/8/layout/lProcess2"/>
    <dgm:cxn modelId="{10E9F4DC-2E24-4E3B-8EB4-27A3FD48445A}" type="presParOf" srcId="{461C605E-569B-41D3-A87A-7B050DAA0B57}" destId="{84041CE0-261F-4D15-95DB-DC9917E064CD}" srcOrd="0" destOrd="0" presId="urn:microsoft.com/office/officeart/2005/8/layout/lProcess2"/>
    <dgm:cxn modelId="{E3555CCA-9AC5-4C45-B8E3-53282C6F07D2}" type="presParOf" srcId="{461C605E-569B-41D3-A87A-7B050DAA0B57}" destId="{83154DB7-4D02-4325-8ECD-36045F12DA55}" srcOrd="1" destOrd="0" presId="urn:microsoft.com/office/officeart/2005/8/layout/lProcess2"/>
    <dgm:cxn modelId="{9E62B216-F171-4359-96EB-AD3AA17427F3}" type="presParOf" srcId="{461C605E-569B-41D3-A87A-7B050DAA0B57}" destId="{916CF1FB-4B91-481D-B1DA-C880F1C5C2C3}" srcOrd="2" destOrd="0" presId="urn:microsoft.com/office/officeart/2005/8/layout/lProcess2"/>
    <dgm:cxn modelId="{96B65EAA-EB28-4DAA-BB52-9797541E4A8B}" type="presParOf" srcId="{916CF1FB-4B91-481D-B1DA-C880F1C5C2C3}" destId="{96B6588A-43E0-4445-BF87-F354A87FBBE2}" srcOrd="0" destOrd="0" presId="urn:microsoft.com/office/officeart/2005/8/layout/lProcess2"/>
    <dgm:cxn modelId="{B9213A6E-4132-4940-A059-AF3D06055D79}" type="presParOf" srcId="{96B6588A-43E0-4445-BF87-F354A87FBBE2}" destId="{739C9A16-DCC9-4E37-A168-AE5ECED05BAC}" srcOrd="0" destOrd="0" presId="urn:microsoft.com/office/officeart/2005/8/layout/lProcess2"/>
    <dgm:cxn modelId="{D6562A8B-D926-4350-8105-EEC3632846FE}" type="presParOf" srcId="{96B6588A-43E0-4445-BF87-F354A87FBBE2}" destId="{EB1EB50B-6D26-4678-9FD0-0F17D811326B}" srcOrd="1" destOrd="0" presId="urn:microsoft.com/office/officeart/2005/8/layout/lProcess2"/>
    <dgm:cxn modelId="{9F97B223-711A-4EEA-ABFE-C7B6E3C3612D}" type="presParOf" srcId="{96B6588A-43E0-4445-BF87-F354A87FBBE2}" destId="{E2AF8F9D-E784-4660-8376-B571805B0B56}" srcOrd="2" destOrd="0" presId="urn:microsoft.com/office/officeart/2005/8/layout/lProcess2"/>
    <dgm:cxn modelId="{9A06C34D-9F1E-4DA4-838C-19EA73E2C856}" type="presParOf" srcId="{96B6588A-43E0-4445-BF87-F354A87FBBE2}" destId="{DD18B99C-3F1A-4E05-B69C-16C9514F4718}" srcOrd="3" destOrd="0" presId="urn:microsoft.com/office/officeart/2005/8/layout/lProcess2"/>
    <dgm:cxn modelId="{B251A6C3-55CE-47E2-87B8-56CABCDB6B6C}" type="presParOf" srcId="{96B6588A-43E0-4445-BF87-F354A87FBBE2}" destId="{A451836D-F163-4231-B77E-34B83E07E2F4}" srcOrd="4" destOrd="0" presId="urn:microsoft.com/office/officeart/2005/8/layout/lProcess2"/>
    <dgm:cxn modelId="{1D0D4DFC-ADCA-4954-B6B4-9B8C33C633EC}" type="presParOf" srcId="{96B6588A-43E0-4445-BF87-F354A87FBBE2}" destId="{AB4D7923-54CE-41A0-8012-9F375825EC93}" srcOrd="5" destOrd="0" presId="urn:microsoft.com/office/officeart/2005/8/layout/lProcess2"/>
    <dgm:cxn modelId="{6F664017-49B3-47F0-ACDC-4664FA657BBA}" type="presParOf" srcId="{96B6588A-43E0-4445-BF87-F354A87FBBE2}" destId="{CB2E347B-C7C6-4BFF-8E36-07B78109A623}" srcOrd="6" destOrd="0" presId="urn:microsoft.com/office/officeart/2005/8/layout/lProcess2"/>
    <dgm:cxn modelId="{8F199EB3-FFEB-47CF-9B02-AEFD43B2B95E}" type="presParOf" srcId="{E619857A-BD1B-4437-840B-9C22DF65C26A}" destId="{DBB28784-A7C0-40FB-906E-DDAC0481570E}" srcOrd="3" destOrd="0" presId="urn:microsoft.com/office/officeart/2005/8/layout/lProcess2"/>
    <dgm:cxn modelId="{51A6BA71-4B05-45F8-BF77-8676FC071A29}" type="presParOf" srcId="{E619857A-BD1B-4437-840B-9C22DF65C26A}" destId="{DC306DEA-CB99-4619-809F-2DFA8AEDF551}" srcOrd="4" destOrd="0" presId="urn:microsoft.com/office/officeart/2005/8/layout/lProcess2"/>
    <dgm:cxn modelId="{1D6A52A4-B90A-4EC5-8F74-F21184389851}" type="presParOf" srcId="{DC306DEA-CB99-4619-809F-2DFA8AEDF551}" destId="{44D72610-3ECC-476C-A2DC-1477B7EBAAE8}" srcOrd="0" destOrd="0" presId="urn:microsoft.com/office/officeart/2005/8/layout/lProcess2"/>
    <dgm:cxn modelId="{BA155E4E-7443-4C9F-9C4E-6E7980E7C587}" type="presParOf" srcId="{DC306DEA-CB99-4619-809F-2DFA8AEDF551}" destId="{FDDBD1A7-228A-4AF5-B165-7B3B179CA917}" srcOrd="1" destOrd="0" presId="urn:microsoft.com/office/officeart/2005/8/layout/lProcess2"/>
    <dgm:cxn modelId="{2E964351-8E40-42D1-BEAF-588607A92C9F}" type="presParOf" srcId="{DC306DEA-CB99-4619-809F-2DFA8AEDF551}" destId="{296C7E7C-017F-4476-A116-5D44FF76E681}" srcOrd="2" destOrd="0" presId="urn:microsoft.com/office/officeart/2005/8/layout/lProcess2"/>
    <dgm:cxn modelId="{C73CBDDB-EAEB-4D86-B2FB-9E68D2111452}" type="presParOf" srcId="{296C7E7C-017F-4476-A116-5D44FF76E681}" destId="{6C5D9A8B-BD34-49C9-8554-9384C1F54F90}" srcOrd="0" destOrd="0" presId="urn:microsoft.com/office/officeart/2005/8/layout/lProcess2"/>
    <dgm:cxn modelId="{42613A63-ED73-4122-AF2F-3F8E80776651}" type="presParOf" srcId="{6C5D9A8B-BD34-49C9-8554-9384C1F54F90}" destId="{A147C55D-84A5-4606-A578-3EB48464926F}" srcOrd="0" destOrd="0" presId="urn:microsoft.com/office/officeart/2005/8/layout/lProcess2"/>
    <dgm:cxn modelId="{A4A96D6C-DA2B-4F49-86F9-B54001C276F9}" type="presParOf" srcId="{6C5D9A8B-BD34-49C9-8554-9384C1F54F90}" destId="{867178AE-92D6-4D88-A4F4-2FA422E22F97}" srcOrd="1" destOrd="0" presId="urn:microsoft.com/office/officeart/2005/8/layout/lProcess2"/>
    <dgm:cxn modelId="{720141DD-58EF-4869-ADE3-B1231E4F7A2E}" type="presParOf" srcId="{6C5D9A8B-BD34-49C9-8554-9384C1F54F90}" destId="{E55136FF-7AD8-41F2-ADBA-99737F83E373}" srcOrd="2" destOrd="0" presId="urn:microsoft.com/office/officeart/2005/8/layout/lProcess2"/>
    <dgm:cxn modelId="{3FB30A73-7AA5-4622-919C-E267B33E6943}" type="presParOf" srcId="{6C5D9A8B-BD34-49C9-8554-9384C1F54F90}" destId="{3FF93EE9-3409-4EF5-BEC9-AC987AAB69AA}" srcOrd="3" destOrd="0" presId="urn:microsoft.com/office/officeart/2005/8/layout/lProcess2"/>
    <dgm:cxn modelId="{D84DE7DF-0AE7-4277-A7EF-5A9F2822855D}" type="presParOf" srcId="{6C5D9A8B-BD34-49C9-8554-9384C1F54F90}" destId="{0B92D418-381A-46E2-83ED-B0958F9C1DF5}" srcOrd="4" destOrd="0" presId="urn:microsoft.com/office/officeart/2005/8/layout/lProcess2"/>
    <dgm:cxn modelId="{5DCFF6BB-87F8-4D8C-9B69-1EFEA2A18B3B}" type="presParOf" srcId="{6C5D9A8B-BD34-49C9-8554-9384C1F54F90}" destId="{9EC42DE4-28D6-4881-AA4D-68B9E56DC0CB}" srcOrd="5" destOrd="0" presId="urn:microsoft.com/office/officeart/2005/8/layout/lProcess2"/>
    <dgm:cxn modelId="{C35102C3-86D6-454F-9207-0C5E2BB3B3F2}" type="presParOf" srcId="{6C5D9A8B-BD34-49C9-8554-9384C1F54F90}" destId="{5B590715-9FFB-4624-A22D-A399AEB3F977}" srcOrd="6" destOrd="0" presId="urn:microsoft.com/office/officeart/2005/8/layout/lProcess2"/>
    <dgm:cxn modelId="{E497D82A-099C-4058-8817-B4A4F8686BF1}" type="presParOf" srcId="{6C5D9A8B-BD34-49C9-8554-9384C1F54F90}" destId="{D035A49B-248D-4F65-8A84-BD3A1A81E533}" srcOrd="7" destOrd="0" presId="urn:microsoft.com/office/officeart/2005/8/layout/lProcess2"/>
    <dgm:cxn modelId="{2DFB757F-859A-493F-9715-4016862A8F7A}" type="presParOf" srcId="{6C5D9A8B-BD34-49C9-8554-9384C1F54F90}" destId="{6B65AC57-83E8-434D-B410-76AF19F7204D}"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85E58-C147-4BE4-B361-2A833D964662}">
      <dsp:nvSpPr>
        <dsp:cNvPr id="0" name=""/>
        <dsp:cNvSpPr/>
      </dsp:nvSpPr>
      <dsp:spPr>
        <a:xfrm>
          <a:off x="53" y="188234"/>
          <a:ext cx="5127426" cy="1209600"/>
        </a:xfrm>
        <a:prstGeom prst="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a:lnSpc>
              <a:spcPct val="90000"/>
            </a:lnSpc>
            <a:spcBef>
              <a:spcPct val="0"/>
            </a:spcBef>
            <a:spcAft>
              <a:spcPct val="35000"/>
            </a:spcAft>
            <a:buNone/>
          </a:pPr>
          <a:r>
            <a:rPr lang="en-US" sz="4200" kern="1200" dirty="0"/>
            <a:t>SNF</a:t>
          </a:r>
        </a:p>
      </dsp:txBody>
      <dsp:txXfrm>
        <a:off x="53" y="188234"/>
        <a:ext cx="5127426" cy="1209600"/>
      </dsp:txXfrm>
    </dsp:sp>
    <dsp:sp modelId="{0F22FBD8-2023-45AB-8C0D-33D1CB394BFF}">
      <dsp:nvSpPr>
        <dsp:cNvPr id="0" name=""/>
        <dsp:cNvSpPr/>
      </dsp:nvSpPr>
      <dsp:spPr>
        <a:xfrm>
          <a:off x="53" y="1397834"/>
          <a:ext cx="5127426" cy="29398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028" tIns="224028" rIns="298704" bIns="336042" numCol="1" spcCol="1270" anchor="t" anchorCtr="0">
          <a:noAutofit/>
        </a:bodyPr>
        <a:lstStyle/>
        <a:p>
          <a:pPr marL="285750" lvl="1" indent="-285750" algn="l" defTabSz="1866900">
            <a:lnSpc>
              <a:spcPct val="90000"/>
            </a:lnSpc>
            <a:spcBef>
              <a:spcPct val="0"/>
            </a:spcBef>
            <a:spcAft>
              <a:spcPct val="15000"/>
            </a:spcAft>
            <a:buChar char="•"/>
          </a:pPr>
          <a:r>
            <a:rPr lang="en-US" sz="4200" kern="1200" dirty="0"/>
            <a:t>Career Exploration</a:t>
          </a:r>
        </a:p>
        <a:p>
          <a:pPr marL="285750" lvl="1" indent="-285750" algn="l" defTabSz="1866900">
            <a:lnSpc>
              <a:spcPct val="90000"/>
            </a:lnSpc>
            <a:spcBef>
              <a:spcPct val="0"/>
            </a:spcBef>
            <a:spcAft>
              <a:spcPct val="15000"/>
            </a:spcAft>
            <a:buChar char="•"/>
          </a:pPr>
          <a:r>
            <a:rPr lang="en-US" sz="4200" kern="1200" dirty="0"/>
            <a:t>Medication Aide</a:t>
          </a:r>
        </a:p>
        <a:p>
          <a:pPr marL="285750" lvl="1" indent="-285750" algn="l" defTabSz="1866900">
            <a:lnSpc>
              <a:spcPct val="90000"/>
            </a:lnSpc>
            <a:spcBef>
              <a:spcPct val="0"/>
            </a:spcBef>
            <a:spcAft>
              <a:spcPct val="15000"/>
            </a:spcAft>
            <a:buChar char="•"/>
          </a:pPr>
          <a:r>
            <a:rPr lang="en-US" sz="4200" kern="1200" dirty="0"/>
            <a:t>Complex Medical Model</a:t>
          </a:r>
        </a:p>
      </dsp:txBody>
      <dsp:txXfrm>
        <a:off x="53" y="1397834"/>
        <a:ext cx="5127426" cy="2939894"/>
      </dsp:txXfrm>
    </dsp:sp>
    <dsp:sp modelId="{1E379ABE-AECB-4AD1-A995-97FEEEBA96EF}">
      <dsp:nvSpPr>
        <dsp:cNvPr id="0" name=""/>
        <dsp:cNvSpPr/>
      </dsp:nvSpPr>
      <dsp:spPr>
        <a:xfrm>
          <a:off x="5845319" y="188234"/>
          <a:ext cx="5127426" cy="120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a:lnSpc>
              <a:spcPct val="90000"/>
            </a:lnSpc>
            <a:spcBef>
              <a:spcPct val="0"/>
            </a:spcBef>
            <a:spcAft>
              <a:spcPct val="35000"/>
            </a:spcAft>
            <a:buNone/>
          </a:pPr>
          <a:r>
            <a:rPr lang="en-US" sz="4200" kern="1200" dirty="0"/>
            <a:t>RCF</a:t>
          </a:r>
        </a:p>
      </dsp:txBody>
      <dsp:txXfrm>
        <a:off x="5845319" y="188234"/>
        <a:ext cx="5127426" cy="1209600"/>
      </dsp:txXfrm>
    </dsp:sp>
    <dsp:sp modelId="{26858CF0-4E70-4D19-9FFA-2B18B39ED9AA}">
      <dsp:nvSpPr>
        <dsp:cNvPr id="0" name=""/>
        <dsp:cNvSpPr/>
      </dsp:nvSpPr>
      <dsp:spPr>
        <a:xfrm>
          <a:off x="5845319" y="1397834"/>
          <a:ext cx="5127426" cy="29398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028" tIns="224028" rIns="298704" bIns="336042" numCol="1" spcCol="1270" anchor="t" anchorCtr="0">
          <a:noAutofit/>
        </a:bodyPr>
        <a:lstStyle/>
        <a:p>
          <a:pPr marL="285750" lvl="1" indent="-285750" algn="l" defTabSz="1866900">
            <a:lnSpc>
              <a:spcPct val="90000"/>
            </a:lnSpc>
            <a:spcBef>
              <a:spcPct val="0"/>
            </a:spcBef>
            <a:spcAft>
              <a:spcPct val="15000"/>
            </a:spcAft>
            <a:buChar char="•"/>
          </a:pPr>
          <a:r>
            <a:rPr lang="en-US" sz="4200" kern="1200" dirty="0"/>
            <a:t>Career Exploration</a:t>
          </a:r>
        </a:p>
        <a:p>
          <a:pPr marL="285750" lvl="1" indent="-285750" algn="l" defTabSz="1866900">
            <a:lnSpc>
              <a:spcPct val="90000"/>
            </a:lnSpc>
            <a:spcBef>
              <a:spcPct val="0"/>
            </a:spcBef>
            <a:spcAft>
              <a:spcPct val="15000"/>
            </a:spcAft>
            <a:buChar char="•"/>
          </a:pPr>
          <a:r>
            <a:rPr lang="en-US" sz="4200" kern="1200" dirty="0"/>
            <a:t>Medication Aide</a:t>
          </a:r>
        </a:p>
        <a:p>
          <a:pPr marL="285750" lvl="1" indent="-285750" algn="l" defTabSz="1866900">
            <a:lnSpc>
              <a:spcPct val="90000"/>
            </a:lnSpc>
            <a:spcBef>
              <a:spcPct val="0"/>
            </a:spcBef>
            <a:spcAft>
              <a:spcPct val="15000"/>
            </a:spcAft>
            <a:buChar char="•"/>
          </a:pPr>
          <a:r>
            <a:rPr lang="en-US" sz="4200" kern="1200" dirty="0"/>
            <a:t>STNA Medication Aide</a:t>
          </a:r>
        </a:p>
      </dsp:txBody>
      <dsp:txXfrm>
        <a:off x="5845319" y="1397834"/>
        <a:ext cx="5127426" cy="2939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95305-52DF-43D7-8317-D47151D985C2}">
      <dsp:nvSpPr>
        <dsp:cNvPr id="0" name=""/>
        <dsp:cNvSpPr/>
      </dsp:nvSpPr>
      <dsp:spPr>
        <a:xfrm>
          <a:off x="914" y="0"/>
          <a:ext cx="2378149" cy="43095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Career Exploration</a:t>
          </a:r>
        </a:p>
      </dsp:txBody>
      <dsp:txXfrm>
        <a:off x="914" y="0"/>
        <a:ext cx="2378149" cy="1292859"/>
      </dsp:txXfrm>
    </dsp:sp>
    <dsp:sp modelId="{E59CA7BF-64C0-464B-A979-D11A167CF7B7}">
      <dsp:nvSpPr>
        <dsp:cNvPr id="0" name=""/>
        <dsp:cNvSpPr/>
      </dsp:nvSpPr>
      <dsp:spPr>
        <a:xfrm>
          <a:off x="238729" y="1292965"/>
          <a:ext cx="1902519" cy="62780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RCA*</a:t>
          </a:r>
        </a:p>
      </dsp:txBody>
      <dsp:txXfrm>
        <a:off x="257117" y="1311353"/>
        <a:ext cx="1865743" cy="591031"/>
      </dsp:txXfrm>
    </dsp:sp>
    <dsp:sp modelId="{AB314511-607B-4F34-86ED-1A04636B1D52}">
      <dsp:nvSpPr>
        <dsp:cNvPr id="0" name=""/>
        <dsp:cNvSpPr/>
      </dsp:nvSpPr>
      <dsp:spPr>
        <a:xfrm>
          <a:off x="238729" y="2017358"/>
          <a:ext cx="1902519" cy="627807"/>
        </a:xfrm>
        <a:prstGeom prst="roundRect">
          <a:avLst>
            <a:gd name="adj" fmla="val 10000"/>
          </a:avLst>
        </a:prstGeom>
        <a:solidFill>
          <a:schemeClr val="accent2">
            <a:hueOff val="-110276"/>
            <a:satOff val="-2657"/>
            <a:lumOff val="-15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STNA 1</a:t>
          </a:r>
        </a:p>
      </dsp:txBody>
      <dsp:txXfrm>
        <a:off x="257117" y="2035746"/>
        <a:ext cx="1865743" cy="591031"/>
      </dsp:txXfrm>
    </dsp:sp>
    <dsp:sp modelId="{A8681D77-BF8B-430E-8866-44B246BDDFCE}">
      <dsp:nvSpPr>
        <dsp:cNvPr id="0" name=""/>
        <dsp:cNvSpPr/>
      </dsp:nvSpPr>
      <dsp:spPr>
        <a:xfrm>
          <a:off x="238729" y="2741750"/>
          <a:ext cx="1902519" cy="627807"/>
        </a:xfrm>
        <a:prstGeom prst="roundRect">
          <a:avLst>
            <a:gd name="adj" fmla="val 10000"/>
          </a:avLst>
        </a:prstGeom>
        <a:solidFill>
          <a:schemeClr val="accent2">
            <a:hueOff val="-220551"/>
            <a:satOff val="-5314"/>
            <a:lumOff val="-31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STNA 2</a:t>
          </a:r>
        </a:p>
      </dsp:txBody>
      <dsp:txXfrm>
        <a:off x="257117" y="2760138"/>
        <a:ext cx="1865743" cy="591031"/>
      </dsp:txXfrm>
    </dsp:sp>
    <dsp:sp modelId="{2F66A472-371D-4218-A611-E446B319935D}">
      <dsp:nvSpPr>
        <dsp:cNvPr id="0" name=""/>
        <dsp:cNvSpPr/>
      </dsp:nvSpPr>
      <dsp:spPr>
        <a:xfrm>
          <a:off x="238729" y="3466143"/>
          <a:ext cx="1902519" cy="627807"/>
        </a:xfrm>
        <a:prstGeom prst="roundRect">
          <a:avLst>
            <a:gd name="adj" fmla="val 10000"/>
          </a:avLst>
        </a:prstGeom>
        <a:solidFill>
          <a:schemeClr val="accent2">
            <a:hueOff val="-330827"/>
            <a:satOff val="-7972"/>
            <a:lumOff val="-4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STNA 3</a:t>
          </a:r>
        </a:p>
      </dsp:txBody>
      <dsp:txXfrm>
        <a:off x="257117" y="3484531"/>
        <a:ext cx="1865743" cy="591031"/>
      </dsp:txXfrm>
    </dsp:sp>
    <dsp:sp modelId="{84041CE0-261F-4D15-95DB-DC9917E064CD}">
      <dsp:nvSpPr>
        <dsp:cNvPr id="0" name=""/>
        <dsp:cNvSpPr/>
      </dsp:nvSpPr>
      <dsp:spPr>
        <a:xfrm>
          <a:off x="2557425" y="0"/>
          <a:ext cx="2378149" cy="43095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Complex Medical Model</a:t>
          </a:r>
        </a:p>
      </dsp:txBody>
      <dsp:txXfrm>
        <a:off x="2557425" y="0"/>
        <a:ext cx="2378149" cy="1292859"/>
      </dsp:txXfrm>
    </dsp:sp>
    <dsp:sp modelId="{739C9A16-DCC9-4E37-A168-AE5ECED05BAC}">
      <dsp:nvSpPr>
        <dsp:cNvPr id="0" name=""/>
        <dsp:cNvSpPr/>
      </dsp:nvSpPr>
      <dsp:spPr>
        <a:xfrm>
          <a:off x="2795240" y="1293675"/>
          <a:ext cx="1902519" cy="498552"/>
        </a:xfrm>
        <a:prstGeom prst="roundRect">
          <a:avLst>
            <a:gd name="adj" fmla="val 10000"/>
          </a:avLst>
        </a:prstGeom>
        <a:solidFill>
          <a:schemeClr val="accent2">
            <a:hueOff val="-441102"/>
            <a:satOff val="-10629"/>
            <a:lumOff val="-6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RCA*</a:t>
          </a:r>
        </a:p>
      </dsp:txBody>
      <dsp:txXfrm>
        <a:off x="2809842" y="1308277"/>
        <a:ext cx="1873315" cy="469348"/>
      </dsp:txXfrm>
    </dsp:sp>
    <dsp:sp modelId="{FCFC4E02-1C35-426D-A3E6-2CB49359E2E8}">
      <dsp:nvSpPr>
        <dsp:cNvPr id="0" name=""/>
        <dsp:cNvSpPr/>
      </dsp:nvSpPr>
      <dsp:spPr>
        <a:xfrm>
          <a:off x="2795240" y="1868928"/>
          <a:ext cx="1902519" cy="498552"/>
        </a:xfrm>
        <a:prstGeom prst="roundRect">
          <a:avLst>
            <a:gd name="adj" fmla="val 10000"/>
          </a:avLst>
        </a:prstGeom>
        <a:solidFill>
          <a:schemeClr val="accent2">
            <a:hueOff val="-551378"/>
            <a:satOff val="-13286"/>
            <a:lumOff val="-79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STNA 1</a:t>
          </a:r>
        </a:p>
      </dsp:txBody>
      <dsp:txXfrm>
        <a:off x="2809842" y="1883530"/>
        <a:ext cx="1873315" cy="469348"/>
      </dsp:txXfrm>
    </dsp:sp>
    <dsp:sp modelId="{257A9440-EBEF-43BD-8469-B7E2E07D4E20}">
      <dsp:nvSpPr>
        <dsp:cNvPr id="0" name=""/>
        <dsp:cNvSpPr/>
      </dsp:nvSpPr>
      <dsp:spPr>
        <a:xfrm>
          <a:off x="2795240" y="2444181"/>
          <a:ext cx="1902519" cy="498552"/>
        </a:xfrm>
        <a:prstGeom prst="roundRect">
          <a:avLst>
            <a:gd name="adj" fmla="val 10000"/>
          </a:avLst>
        </a:prstGeom>
        <a:solidFill>
          <a:schemeClr val="accent2">
            <a:hueOff val="-661653"/>
            <a:satOff val="-15943"/>
            <a:lumOff val="-95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STNA 2</a:t>
          </a:r>
        </a:p>
      </dsp:txBody>
      <dsp:txXfrm>
        <a:off x="2809842" y="2458783"/>
        <a:ext cx="1873315" cy="469348"/>
      </dsp:txXfrm>
    </dsp:sp>
    <dsp:sp modelId="{A451836D-F163-4231-B77E-34B83E07E2F4}">
      <dsp:nvSpPr>
        <dsp:cNvPr id="0" name=""/>
        <dsp:cNvSpPr/>
      </dsp:nvSpPr>
      <dsp:spPr>
        <a:xfrm>
          <a:off x="2795240" y="3019434"/>
          <a:ext cx="1902519" cy="498552"/>
        </a:xfrm>
        <a:prstGeom prst="roundRect">
          <a:avLst>
            <a:gd name="adj" fmla="val 10000"/>
          </a:avLst>
        </a:prstGeom>
        <a:solidFill>
          <a:schemeClr val="accent2">
            <a:hueOff val="-771929"/>
            <a:satOff val="-18601"/>
            <a:lumOff val="-111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STNA 3</a:t>
          </a:r>
        </a:p>
      </dsp:txBody>
      <dsp:txXfrm>
        <a:off x="2809842" y="3034036"/>
        <a:ext cx="1873315" cy="469348"/>
      </dsp:txXfrm>
    </dsp:sp>
    <dsp:sp modelId="{CB2E347B-C7C6-4BFF-8E36-07B78109A623}">
      <dsp:nvSpPr>
        <dsp:cNvPr id="0" name=""/>
        <dsp:cNvSpPr/>
      </dsp:nvSpPr>
      <dsp:spPr>
        <a:xfrm>
          <a:off x="2795240" y="3594688"/>
          <a:ext cx="1902519" cy="498552"/>
        </a:xfrm>
        <a:prstGeom prst="roundRect">
          <a:avLst>
            <a:gd name="adj" fmla="val 10000"/>
          </a:avLst>
        </a:prstGeom>
        <a:solidFill>
          <a:schemeClr val="accent2">
            <a:hueOff val="-882204"/>
            <a:satOff val="-21258"/>
            <a:lumOff val="-127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STNA 4A</a:t>
          </a:r>
        </a:p>
      </dsp:txBody>
      <dsp:txXfrm>
        <a:off x="2809842" y="3609290"/>
        <a:ext cx="1873315" cy="469348"/>
      </dsp:txXfrm>
    </dsp:sp>
    <dsp:sp modelId="{44D72610-3ECC-476C-A2DC-1477B7EBAAE8}">
      <dsp:nvSpPr>
        <dsp:cNvPr id="0" name=""/>
        <dsp:cNvSpPr/>
      </dsp:nvSpPr>
      <dsp:spPr>
        <a:xfrm>
          <a:off x="5113935" y="0"/>
          <a:ext cx="2378149" cy="43095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Medication Aide</a:t>
          </a:r>
        </a:p>
      </dsp:txBody>
      <dsp:txXfrm>
        <a:off x="5113935" y="0"/>
        <a:ext cx="2378149" cy="1292859"/>
      </dsp:txXfrm>
    </dsp:sp>
    <dsp:sp modelId="{A147C55D-84A5-4606-A578-3EB48464926F}">
      <dsp:nvSpPr>
        <dsp:cNvPr id="0" name=""/>
        <dsp:cNvSpPr/>
      </dsp:nvSpPr>
      <dsp:spPr>
        <a:xfrm>
          <a:off x="5351750" y="1293675"/>
          <a:ext cx="1902519" cy="498552"/>
        </a:xfrm>
        <a:prstGeom prst="roundRect">
          <a:avLst>
            <a:gd name="adj" fmla="val 10000"/>
          </a:avLst>
        </a:prstGeom>
        <a:solidFill>
          <a:schemeClr val="accent2">
            <a:hueOff val="-992480"/>
            <a:satOff val="-23915"/>
            <a:lumOff val="-143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RCA*</a:t>
          </a:r>
        </a:p>
      </dsp:txBody>
      <dsp:txXfrm>
        <a:off x="5366352" y="1308277"/>
        <a:ext cx="1873315" cy="469348"/>
      </dsp:txXfrm>
    </dsp:sp>
    <dsp:sp modelId="{E55136FF-7AD8-41F2-ADBA-99737F83E373}">
      <dsp:nvSpPr>
        <dsp:cNvPr id="0" name=""/>
        <dsp:cNvSpPr/>
      </dsp:nvSpPr>
      <dsp:spPr>
        <a:xfrm>
          <a:off x="5351750" y="1868928"/>
          <a:ext cx="1902519" cy="498552"/>
        </a:xfrm>
        <a:prstGeom prst="roundRect">
          <a:avLst>
            <a:gd name="adj" fmla="val 10000"/>
          </a:avLst>
        </a:prstGeom>
        <a:solidFill>
          <a:schemeClr val="accent2">
            <a:hueOff val="-1102755"/>
            <a:satOff val="-26572"/>
            <a:lumOff val="-15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STNA 1</a:t>
          </a:r>
        </a:p>
      </dsp:txBody>
      <dsp:txXfrm>
        <a:off x="5366352" y="1883530"/>
        <a:ext cx="1873315" cy="469348"/>
      </dsp:txXfrm>
    </dsp:sp>
    <dsp:sp modelId="{0B92D418-381A-46E2-83ED-B0958F9C1DF5}">
      <dsp:nvSpPr>
        <dsp:cNvPr id="0" name=""/>
        <dsp:cNvSpPr/>
      </dsp:nvSpPr>
      <dsp:spPr>
        <a:xfrm>
          <a:off x="5351750" y="2444181"/>
          <a:ext cx="1902519" cy="498552"/>
        </a:xfrm>
        <a:prstGeom prst="roundRect">
          <a:avLst>
            <a:gd name="adj" fmla="val 10000"/>
          </a:avLst>
        </a:prstGeom>
        <a:solidFill>
          <a:schemeClr val="accent2">
            <a:hueOff val="-1213031"/>
            <a:satOff val="-29230"/>
            <a:lumOff val="-17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STNA 2</a:t>
          </a:r>
        </a:p>
      </dsp:txBody>
      <dsp:txXfrm>
        <a:off x="5366352" y="2458783"/>
        <a:ext cx="1873315" cy="469348"/>
      </dsp:txXfrm>
    </dsp:sp>
    <dsp:sp modelId="{5B590715-9FFB-4624-A22D-A399AEB3F977}">
      <dsp:nvSpPr>
        <dsp:cNvPr id="0" name=""/>
        <dsp:cNvSpPr/>
      </dsp:nvSpPr>
      <dsp:spPr>
        <a:xfrm>
          <a:off x="5351750" y="3019434"/>
          <a:ext cx="1902519" cy="498552"/>
        </a:xfrm>
        <a:prstGeom prst="roundRect">
          <a:avLst>
            <a:gd name="adj" fmla="val 10000"/>
          </a:avLst>
        </a:prstGeom>
        <a:solidFill>
          <a:schemeClr val="accent2">
            <a:hueOff val="-1323307"/>
            <a:satOff val="-31887"/>
            <a:lumOff val="-191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STNA 3</a:t>
          </a:r>
        </a:p>
      </dsp:txBody>
      <dsp:txXfrm>
        <a:off x="5366352" y="3034036"/>
        <a:ext cx="1873315" cy="469348"/>
      </dsp:txXfrm>
    </dsp:sp>
    <dsp:sp modelId="{6B65AC57-83E8-434D-B410-76AF19F7204D}">
      <dsp:nvSpPr>
        <dsp:cNvPr id="0" name=""/>
        <dsp:cNvSpPr/>
      </dsp:nvSpPr>
      <dsp:spPr>
        <a:xfrm>
          <a:off x="5351750" y="3594688"/>
          <a:ext cx="1902519" cy="498552"/>
        </a:xfrm>
        <a:prstGeom prst="roundRect">
          <a:avLst>
            <a:gd name="adj" fmla="val 10000"/>
          </a:avLst>
        </a:prstGeom>
        <a:solidFill>
          <a:schemeClr val="accent2">
            <a:hueOff val="-1433582"/>
            <a:satOff val="-34544"/>
            <a:lumOff val="-20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STNA 4B</a:t>
          </a:r>
        </a:p>
      </dsp:txBody>
      <dsp:txXfrm>
        <a:off x="5366352" y="3609290"/>
        <a:ext cx="1873315" cy="469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95305-52DF-43D7-8317-D47151D985C2}">
      <dsp:nvSpPr>
        <dsp:cNvPr id="0" name=""/>
        <dsp:cNvSpPr/>
      </dsp:nvSpPr>
      <dsp:spPr>
        <a:xfrm>
          <a:off x="914" y="0"/>
          <a:ext cx="2378149" cy="43095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Career Exploration</a:t>
          </a:r>
        </a:p>
      </dsp:txBody>
      <dsp:txXfrm>
        <a:off x="914" y="0"/>
        <a:ext cx="2378149" cy="1292859"/>
      </dsp:txXfrm>
    </dsp:sp>
    <dsp:sp modelId="{E59CA7BF-64C0-464B-A979-D11A167CF7B7}">
      <dsp:nvSpPr>
        <dsp:cNvPr id="0" name=""/>
        <dsp:cNvSpPr/>
      </dsp:nvSpPr>
      <dsp:spPr>
        <a:xfrm>
          <a:off x="238729" y="1293228"/>
          <a:ext cx="1902519" cy="8466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RCA 1</a:t>
          </a:r>
        </a:p>
      </dsp:txBody>
      <dsp:txXfrm>
        <a:off x="263527" y="1318026"/>
        <a:ext cx="1852923" cy="797054"/>
      </dsp:txXfrm>
    </dsp:sp>
    <dsp:sp modelId="{A8681D77-BF8B-430E-8866-44B246BDDFCE}">
      <dsp:nvSpPr>
        <dsp:cNvPr id="0" name=""/>
        <dsp:cNvSpPr/>
      </dsp:nvSpPr>
      <dsp:spPr>
        <a:xfrm>
          <a:off x="238729" y="2270132"/>
          <a:ext cx="1902519" cy="846650"/>
        </a:xfrm>
        <a:prstGeom prst="roundRect">
          <a:avLst>
            <a:gd name="adj" fmla="val 10000"/>
          </a:avLst>
        </a:prstGeom>
        <a:solidFill>
          <a:schemeClr val="accent2">
            <a:hueOff val="-130326"/>
            <a:satOff val="-3140"/>
            <a:lumOff val="-18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RCA 2</a:t>
          </a:r>
        </a:p>
      </dsp:txBody>
      <dsp:txXfrm>
        <a:off x="263527" y="2294930"/>
        <a:ext cx="1852923" cy="797054"/>
      </dsp:txXfrm>
    </dsp:sp>
    <dsp:sp modelId="{2F66A472-371D-4218-A611-E446B319935D}">
      <dsp:nvSpPr>
        <dsp:cNvPr id="0" name=""/>
        <dsp:cNvSpPr/>
      </dsp:nvSpPr>
      <dsp:spPr>
        <a:xfrm>
          <a:off x="238729" y="3247037"/>
          <a:ext cx="1902519" cy="846650"/>
        </a:xfrm>
        <a:prstGeom prst="roundRect">
          <a:avLst>
            <a:gd name="adj" fmla="val 10000"/>
          </a:avLst>
        </a:prstGeom>
        <a:solidFill>
          <a:schemeClr val="accent2">
            <a:hueOff val="-260651"/>
            <a:satOff val="-6281"/>
            <a:lumOff val="-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RCA 3</a:t>
          </a:r>
        </a:p>
      </dsp:txBody>
      <dsp:txXfrm>
        <a:off x="263527" y="3271835"/>
        <a:ext cx="1852923" cy="797054"/>
      </dsp:txXfrm>
    </dsp:sp>
    <dsp:sp modelId="{84041CE0-261F-4D15-95DB-DC9917E064CD}">
      <dsp:nvSpPr>
        <dsp:cNvPr id="0" name=""/>
        <dsp:cNvSpPr/>
      </dsp:nvSpPr>
      <dsp:spPr>
        <a:xfrm>
          <a:off x="2557425" y="0"/>
          <a:ext cx="2378149" cy="43095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RCF Medication Aide</a:t>
          </a:r>
        </a:p>
      </dsp:txBody>
      <dsp:txXfrm>
        <a:off x="2557425" y="0"/>
        <a:ext cx="2378149" cy="1292859"/>
      </dsp:txXfrm>
    </dsp:sp>
    <dsp:sp modelId="{739C9A16-DCC9-4E37-A168-AE5ECED05BAC}">
      <dsp:nvSpPr>
        <dsp:cNvPr id="0" name=""/>
        <dsp:cNvSpPr/>
      </dsp:nvSpPr>
      <dsp:spPr>
        <a:xfrm>
          <a:off x="2795240" y="1292965"/>
          <a:ext cx="1902519" cy="627807"/>
        </a:xfrm>
        <a:prstGeom prst="roundRect">
          <a:avLst>
            <a:gd name="adj" fmla="val 10000"/>
          </a:avLst>
        </a:prstGeom>
        <a:solidFill>
          <a:schemeClr val="accent2">
            <a:hueOff val="-390977"/>
            <a:satOff val="-9421"/>
            <a:lumOff val="-56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RCA 1</a:t>
          </a:r>
        </a:p>
      </dsp:txBody>
      <dsp:txXfrm>
        <a:off x="2813628" y="1311353"/>
        <a:ext cx="1865743" cy="591031"/>
      </dsp:txXfrm>
    </dsp:sp>
    <dsp:sp modelId="{E2AF8F9D-E784-4660-8376-B571805B0B56}">
      <dsp:nvSpPr>
        <dsp:cNvPr id="0" name=""/>
        <dsp:cNvSpPr/>
      </dsp:nvSpPr>
      <dsp:spPr>
        <a:xfrm>
          <a:off x="2795240" y="2017358"/>
          <a:ext cx="1902519" cy="627807"/>
        </a:xfrm>
        <a:prstGeom prst="roundRect">
          <a:avLst>
            <a:gd name="adj" fmla="val 10000"/>
          </a:avLst>
        </a:prstGeom>
        <a:solidFill>
          <a:schemeClr val="accent2">
            <a:hueOff val="-521303"/>
            <a:satOff val="-12561"/>
            <a:lumOff val="-7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RCA 2</a:t>
          </a:r>
        </a:p>
      </dsp:txBody>
      <dsp:txXfrm>
        <a:off x="2813628" y="2035746"/>
        <a:ext cx="1865743" cy="591031"/>
      </dsp:txXfrm>
    </dsp:sp>
    <dsp:sp modelId="{A451836D-F163-4231-B77E-34B83E07E2F4}">
      <dsp:nvSpPr>
        <dsp:cNvPr id="0" name=""/>
        <dsp:cNvSpPr/>
      </dsp:nvSpPr>
      <dsp:spPr>
        <a:xfrm>
          <a:off x="2795240" y="2741750"/>
          <a:ext cx="1902519" cy="627807"/>
        </a:xfrm>
        <a:prstGeom prst="roundRect">
          <a:avLst>
            <a:gd name="adj" fmla="val 10000"/>
          </a:avLst>
        </a:prstGeom>
        <a:solidFill>
          <a:schemeClr val="accent2">
            <a:hueOff val="-651628"/>
            <a:satOff val="-15702"/>
            <a:lumOff val="-94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RCA 3</a:t>
          </a:r>
        </a:p>
      </dsp:txBody>
      <dsp:txXfrm>
        <a:off x="2813628" y="2760138"/>
        <a:ext cx="1865743" cy="591031"/>
      </dsp:txXfrm>
    </dsp:sp>
    <dsp:sp modelId="{CB2E347B-C7C6-4BFF-8E36-07B78109A623}">
      <dsp:nvSpPr>
        <dsp:cNvPr id="0" name=""/>
        <dsp:cNvSpPr/>
      </dsp:nvSpPr>
      <dsp:spPr>
        <a:xfrm>
          <a:off x="2795240" y="3466143"/>
          <a:ext cx="1902519" cy="627807"/>
        </a:xfrm>
        <a:prstGeom prst="roundRect">
          <a:avLst>
            <a:gd name="adj" fmla="val 10000"/>
          </a:avLst>
        </a:prstGeom>
        <a:solidFill>
          <a:schemeClr val="accent2">
            <a:hueOff val="-781954"/>
            <a:satOff val="-18842"/>
            <a:lumOff val="-113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MA-C</a:t>
          </a:r>
        </a:p>
      </dsp:txBody>
      <dsp:txXfrm>
        <a:off x="2813628" y="3484531"/>
        <a:ext cx="1865743" cy="591031"/>
      </dsp:txXfrm>
    </dsp:sp>
    <dsp:sp modelId="{44D72610-3ECC-476C-A2DC-1477B7EBAAE8}">
      <dsp:nvSpPr>
        <dsp:cNvPr id="0" name=""/>
        <dsp:cNvSpPr/>
      </dsp:nvSpPr>
      <dsp:spPr>
        <a:xfrm>
          <a:off x="5113935" y="0"/>
          <a:ext cx="2378149" cy="43095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STNA Medication Aide</a:t>
          </a:r>
        </a:p>
      </dsp:txBody>
      <dsp:txXfrm>
        <a:off x="5113935" y="0"/>
        <a:ext cx="2378149" cy="1292859"/>
      </dsp:txXfrm>
    </dsp:sp>
    <dsp:sp modelId="{A147C55D-84A5-4606-A578-3EB48464926F}">
      <dsp:nvSpPr>
        <dsp:cNvPr id="0" name=""/>
        <dsp:cNvSpPr/>
      </dsp:nvSpPr>
      <dsp:spPr>
        <a:xfrm>
          <a:off x="5351750" y="1293675"/>
          <a:ext cx="1902519" cy="498552"/>
        </a:xfrm>
        <a:prstGeom prst="roundRect">
          <a:avLst>
            <a:gd name="adj" fmla="val 10000"/>
          </a:avLst>
        </a:prstGeom>
        <a:solidFill>
          <a:schemeClr val="accent2">
            <a:hueOff val="-912279"/>
            <a:satOff val="-21983"/>
            <a:lumOff val="-132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RCA</a:t>
          </a:r>
        </a:p>
      </dsp:txBody>
      <dsp:txXfrm>
        <a:off x="5366352" y="1308277"/>
        <a:ext cx="1873315" cy="469348"/>
      </dsp:txXfrm>
    </dsp:sp>
    <dsp:sp modelId="{E55136FF-7AD8-41F2-ADBA-99737F83E373}">
      <dsp:nvSpPr>
        <dsp:cNvPr id="0" name=""/>
        <dsp:cNvSpPr/>
      </dsp:nvSpPr>
      <dsp:spPr>
        <a:xfrm>
          <a:off x="5351750" y="1868928"/>
          <a:ext cx="1902519" cy="498552"/>
        </a:xfrm>
        <a:prstGeom prst="roundRect">
          <a:avLst>
            <a:gd name="adj" fmla="val 10000"/>
          </a:avLst>
        </a:prstGeom>
        <a:solidFill>
          <a:schemeClr val="accent2">
            <a:hueOff val="-1042605"/>
            <a:satOff val="-25123"/>
            <a:lumOff val="-151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STNA 1</a:t>
          </a:r>
        </a:p>
      </dsp:txBody>
      <dsp:txXfrm>
        <a:off x="5366352" y="1883530"/>
        <a:ext cx="1873315" cy="469348"/>
      </dsp:txXfrm>
    </dsp:sp>
    <dsp:sp modelId="{0B92D418-381A-46E2-83ED-B0958F9C1DF5}">
      <dsp:nvSpPr>
        <dsp:cNvPr id="0" name=""/>
        <dsp:cNvSpPr/>
      </dsp:nvSpPr>
      <dsp:spPr>
        <a:xfrm>
          <a:off x="5351750" y="2444181"/>
          <a:ext cx="1902519" cy="498552"/>
        </a:xfrm>
        <a:prstGeom prst="roundRect">
          <a:avLst>
            <a:gd name="adj" fmla="val 10000"/>
          </a:avLst>
        </a:prstGeom>
        <a:solidFill>
          <a:schemeClr val="accent2">
            <a:hueOff val="-1172931"/>
            <a:satOff val="-28263"/>
            <a:lumOff val="-170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STNA 2</a:t>
          </a:r>
        </a:p>
      </dsp:txBody>
      <dsp:txXfrm>
        <a:off x="5366352" y="2458783"/>
        <a:ext cx="1873315" cy="469348"/>
      </dsp:txXfrm>
    </dsp:sp>
    <dsp:sp modelId="{5B590715-9FFB-4624-A22D-A399AEB3F977}">
      <dsp:nvSpPr>
        <dsp:cNvPr id="0" name=""/>
        <dsp:cNvSpPr/>
      </dsp:nvSpPr>
      <dsp:spPr>
        <a:xfrm>
          <a:off x="5351750" y="3019434"/>
          <a:ext cx="1902519" cy="498552"/>
        </a:xfrm>
        <a:prstGeom prst="roundRect">
          <a:avLst>
            <a:gd name="adj" fmla="val 10000"/>
          </a:avLst>
        </a:prstGeom>
        <a:solidFill>
          <a:schemeClr val="accent2">
            <a:hueOff val="-1303256"/>
            <a:satOff val="-31404"/>
            <a:lumOff val="-188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STNA 3</a:t>
          </a:r>
        </a:p>
      </dsp:txBody>
      <dsp:txXfrm>
        <a:off x="5366352" y="3034036"/>
        <a:ext cx="1873315" cy="469348"/>
      </dsp:txXfrm>
    </dsp:sp>
    <dsp:sp modelId="{6B65AC57-83E8-434D-B410-76AF19F7204D}">
      <dsp:nvSpPr>
        <dsp:cNvPr id="0" name=""/>
        <dsp:cNvSpPr/>
      </dsp:nvSpPr>
      <dsp:spPr>
        <a:xfrm>
          <a:off x="5351750" y="3594688"/>
          <a:ext cx="1902519" cy="498552"/>
        </a:xfrm>
        <a:prstGeom prst="roundRect">
          <a:avLst>
            <a:gd name="adj" fmla="val 10000"/>
          </a:avLst>
        </a:prstGeom>
        <a:solidFill>
          <a:schemeClr val="accent2">
            <a:hueOff val="-1433582"/>
            <a:satOff val="-34544"/>
            <a:lumOff val="-20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STNA 4B</a:t>
          </a:r>
        </a:p>
      </dsp:txBody>
      <dsp:txXfrm>
        <a:off x="5366352" y="3609290"/>
        <a:ext cx="1873315" cy="46934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A9E3AA-0C0F-4EFA-A139-4CEF4EAF6FA0}" type="slidenum">
              <a:rPr lang="en-US" smtClean="0"/>
              <a:t>‹#›</a:t>
            </a:fld>
            <a:endParaRPr lang="en-US"/>
          </a:p>
        </p:txBody>
      </p:sp>
    </p:spTree>
    <p:extLst>
      <p:ext uri="{BB962C8B-B14F-4D97-AF65-F5344CB8AC3E}">
        <p14:creationId xmlns:p14="http://schemas.microsoft.com/office/powerpoint/2010/main" val="1430070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905A0-81A7-48A7-B4B3-FDAE275F4F53}"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4A833-A848-45BA-8BCD-87A87F02DC3B}" type="slidenum">
              <a:rPr lang="en-US" smtClean="0"/>
              <a:t>‹#›</a:t>
            </a:fld>
            <a:endParaRPr lang="en-US"/>
          </a:p>
        </p:txBody>
      </p:sp>
    </p:spTree>
    <p:extLst>
      <p:ext uri="{BB962C8B-B14F-4D97-AF65-F5344CB8AC3E}">
        <p14:creationId xmlns:p14="http://schemas.microsoft.com/office/powerpoint/2010/main" val="24796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 a crisis.</a:t>
            </a:r>
            <a:r>
              <a:rPr lang="en-US" baseline="0" dirty="0"/>
              <a:t>  The silver tsunami is coming, and we have just experienced the largest exodus of post-acute and long term care workers in our history.  (review data on slide on workforce reductions),</a:t>
            </a:r>
          </a:p>
          <a:p>
            <a:r>
              <a:rPr lang="en-US" baseline="0" dirty="0"/>
              <a:t>Compounding this issue is the ever rising costs of workers due to inflation and smaller market of workers to choose from. What these figures amount to is that we are spending more than we ever have on fewer workers than we have had since the 1990s.  </a:t>
            </a:r>
          </a:p>
          <a:p>
            <a:endParaRPr lang="en-US" baseline="0" dirty="0"/>
          </a:p>
          <a:p>
            <a:r>
              <a:rPr lang="en-US" baseline="0" dirty="0"/>
              <a:t>It is becoming harder and harder to attract and retain workers.  OHCA is working hard to create funding opportunities so that we can compete in the workforce market, as well as reduce regulatory barriers and foster partnerships to build future pipelines for our workforce.  </a:t>
            </a:r>
            <a:endParaRPr lang="en-US" dirty="0"/>
          </a:p>
        </p:txBody>
      </p:sp>
      <p:sp>
        <p:nvSpPr>
          <p:cNvPr id="4" name="Slide Number Placeholder 3"/>
          <p:cNvSpPr>
            <a:spLocks noGrp="1"/>
          </p:cNvSpPr>
          <p:nvPr>
            <p:ph type="sldNum" sz="quarter" idx="10"/>
          </p:nvPr>
        </p:nvSpPr>
        <p:spPr/>
        <p:txBody>
          <a:bodyPr/>
          <a:lstStyle/>
          <a:p>
            <a:fld id="{8C44A833-A848-45BA-8BCD-87A87F02DC3B}" type="slidenum">
              <a:rPr lang="en-US" smtClean="0"/>
              <a:t>2</a:t>
            </a:fld>
            <a:endParaRPr lang="en-US"/>
          </a:p>
        </p:txBody>
      </p:sp>
    </p:spTree>
    <p:extLst>
      <p:ext uri="{BB962C8B-B14F-4D97-AF65-F5344CB8AC3E}">
        <p14:creationId xmlns:p14="http://schemas.microsoft.com/office/powerpoint/2010/main" val="179762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Impacts on your agency use, staff morale, continuity of staff, resident satisfaction</a:t>
            </a:r>
          </a:p>
        </p:txBody>
      </p:sp>
      <p:sp>
        <p:nvSpPr>
          <p:cNvPr id="4" name="Slide Number Placeholder 3"/>
          <p:cNvSpPr>
            <a:spLocks noGrp="1"/>
          </p:cNvSpPr>
          <p:nvPr>
            <p:ph type="sldNum" sz="quarter" idx="5"/>
          </p:nvPr>
        </p:nvSpPr>
        <p:spPr/>
        <p:txBody>
          <a:bodyPr/>
          <a:lstStyle/>
          <a:p>
            <a:fld id="{8C44A833-A848-45BA-8BCD-87A87F02DC3B}" type="slidenum">
              <a:rPr lang="en-US" smtClean="0"/>
              <a:t>12</a:t>
            </a:fld>
            <a:endParaRPr lang="en-US"/>
          </a:p>
        </p:txBody>
      </p:sp>
    </p:spTree>
    <p:extLst>
      <p:ext uri="{BB962C8B-B14F-4D97-AF65-F5344CB8AC3E}">
        <p14:creationId xmlns:p14="http://schemas.microsoft.com/office/powerpoint/2010/main" val="319331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18C52-3222-09B9-17A4-C188E2366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D0411-4C33-2BDE-3420-887E4FF4D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5D0FD-E438-32E7-EAA0-7F520C977D89}"/>
              </a:ext>
            </a:extLst>
          </p:cNvPr>
          <p:cNvSpPr>
            <a:spLocks noGrp="1"/>
          </p:cNvSpPr>
          <p:nvPr>
            <p:ph type="body" idx="1"/>
          </p:nvPr>
        </p:nvSpPr>
        <p:spPr/>
        <p:txBody>
          <a:bodyPr/>
          <a:lstStyle/>
          <a:p>
            <a:r>
              <a:rPr lang="en-US" dirty="0"/>
              <a:t>Impacts on your agency use, staff morale, continuity of staff, resident satisfaction</a:t>
            </a:r>
          </a:p>
        </p:txBody>
      </p:sp>
      <p:sp>
        <p:nvSpPr>
          <p:cNvPr id="4" name="Slide Number Placeholder 3">
            <a:extLst>
              <a:ext uri="{FF2B5EF4-FFF2-40B4-BE49-F238E27FC236}">
                <a16:creationId xmlns:a16="http://schemas.microsoft.com/office/drawing/2014/main" id="{0F7A260B-6DC7-0394-DE4E-3B7AD0C0FB2B}"/>
              </a:ext>
            </a:extLst>
          </p:cNvPr>
          <p:cNvSpPr>
            <a:spLocks noGrp="1"/>
          </p:cNvSpPr>
          <p:nvPr>
            <p:ph type="sldNum" sz="quarter" idx="5"/>
          </p:nvPr>
        </p:nvSpPr>
        <p:spPr/>
        <p:txBody>
          <a:bodyPr/>
          <a:lstStyle/>
          <a:p>
            <a:fld id="{8C44A833-A848-45BA-8BCD-87A87F02DC3B}" type="slidenum">
              <a:rPr lang="en-US" smtClean="0"/>
              <a:t>13</a:t>
            </a:fld>
            <a:endParaRPr lang="en-US"/>
          </a:p>
        </p:txBody>
      </p:sp>
    </p:spTree>
    <p:extLst>
      <p:ext uri="{BB962C8B-B14F-4D97-AF65-F5344CB8AC3E}">
        <p14:creationId xmlns:p14="http://schemas.microsoft.com/office/powerpoint/2010/main" val="145355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409C5-FFCB-B734-F739-6D5F93A15B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FFAAD-A84C-55C4-8E39-5CE7DBA5C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9A61C-450B-26A8-EDAF-1384D355C174}"/>
              </a:ext>
            </a:extLst>
          </p:cNvPr>
          <p:cNvSpPr>
            <a:spLocks noGrp="1"/>
          </p:cNvSpPr>
          <p:nvPr>
            <p:ph type="body" idx="1"/>
          </p:nvPr>
        </p:nvSpPr>
        <p:spPr/>
        <p:txBody>
          <a:bodyPr/>
          <a:lstStyle/>
          <a:p>
            <a:r>
              <a:rPr lang="en-US" dirty="0"/>
              <a:t>Impacts on your agency use, staff morale, continuity of staff, resident satisfaction</a:t>
            </a:r>
          </a:p>
        </p:txBody>
      </p:sp>
      <p:sp>
        <p:nvSpPr>
          <p:cNvPr id="4" name="Slide Number Placeholder 3">
            <a:extLst>
              <a:ext uri="{FF2B5EF4-FFF2-40B4-BE49-F238E27FC236}">
                <a16:creationId xmlns:a16="http://schemas.microsoft.com/office/drawing/2014/main" id="{3F140F3A-7734-9DCA-3C66-0998A50B0A03}"/>
              </a:ext>
            </a:extLst>
          </p:cNvPr>
          <p:cNvSpPr>
            <a:spLocks noGrp="1"/>
          </p:cNvSpPr>
          <p:nvPr>
            <p:ph type="sldNum" sz="quarter" idx="5"/>
          </p:nvPr>
        </p:nvSpPr>
        <p:spPr/>
        <p:txBody>
          <a:bodyPr/>
          <a:lstStyle/>
          <a:p>
            <a:fld id="{8C44A833-A848-45BA-8BCD-87A87F02DC3B}" type="slidenum">
              <a:rPr lang="en-US" smtClean="0"/>
              <a:t>14</a:t>
            </a:fld>
            <a:endParaRPr lang="en-US"/>
          </a:p>
        </p:txBody>
      </p:sp>
    </p:spTree>
    <p:extLst>
      <p:ext uri="{BB962C8B-B14F-4D97-AF65-F5344CB8AC3E}">
        <p14:creationId xmlns:p14="http://schemas.microsoft.com/office/powerpoint/2010/main" val="2467147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happy to do this slide if you want to discuss the STNA Upskilling protocol?</a:t>
            </a:r>
          </a:p>
        </p:txBody>
      </p:sp>
      <p:sp>
        <p:nvSpPr>
          <p:cNvPr id="4" name="Slide Number Placeholder 3"/>
          <p:cNvSpPr>
            <a:spLocks noGrp="1"/>
          </p:cNvSpPr>
          <p:nvPr>
            <p:ph type="sldNum" sz="quarter" idx="5"/>
          </p:nvPr>
        </p:nvSpPr>
        <p:spPr/>
        <p:txBody>
          <a:bodyPr/>
          <a:lstStyle/>
          <a:p>
            <a:fld id="{8C44A833-A848-45BA-8BCD-87A87F02DC3B}" type="slidenum">
              <a:rPr lang="en-US" smtClean="0"/>
              <a:t>15</a:t>
            </a:fld>
            <a:endParaRPr lang="en-US"/>
          </a:p>
        </p:txBody>
      </p:sp>
    </p:spTree>
    <p:extLst>
      <p:ext uri="{BB962C8B-B14F-4D97-AF65-F5344CB8AC3E}">
        <p14:creationId xmlns:p14="http://schemas.microsoft.com/office/powerpoint/2010/main" val="40153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6DFD7-4D03-6B53-1A20-CD98311FB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04966B-D8F0-27F8-BF80-892EC6BBEB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95CCFD-C8FD-F244-0ADA-460870890FD9}"/>
              </a:ext>
            </a:extLst>
          </p:cNvPr>
          <p:cNvSpPr>
            <a:spLocks noGrp="1"/>
          </p:cNvSpPr>
          <p:nvPr>
            <p:ph type="body" idx="1"/>
          </p:nvPr>
        </p:nvSpPr>
        <p:spPr/>
        <p:txBody>
          <a:bodyPr/>
          <a:lstStyle/>
          <a:p>
            <a:r>
              <a:rPr lang="en-US" dirty="0"/>
              <a:t>I am happy to do this slide if you want to discuss the STNA Upskilling protocol?</a:t>
            </a:r>
          </a:p>
        </p:txBody>
      </p:sp>
      <p:sp>
        <p:nvSpPr>
          <p:cNvPr id="4" name="Slide Number Placeholder 3">
            <a:extLst>
              <a:ext uri="{FF2B5EF4-FFF2-40B4-BE49-F238E27FC236}">
                <a16:creationId xmlns:a16="http://schemas.microsoft.com/office/drawing/2014/main" id="{CA2E69BC-197C-9C40-57D7-2DC6E6B1E53A}"/>
              </a:ext>
            </a:extLst>
          </p:cNvPr>
          <p:cNvSpPr>
            <a:spLocks noGrp="1"/>
          </p:cNvSpPr>
          <p:nvPr>
            <p:ph type="sldNum" sz="quarter" idx="5"/>
          </p:nvPr>
        </p:nvSpPr>
        <p:spPr/>
        <p:txBody>
          <a:bodyPr/>
          <a:lstStyle/>
          <a:p>
            <a:fld id="{8C44A833-A848-45BA-8BCD-87A87F02DC3B}" type="slidenum">
              <a:rPr lang="en-US" smtClean="0"/>
              <a:t>16</a:t>
            </a:fld>
            <a:endParaRPr lang="en-US"/>
          </a:p>
        </p:txBody>
      </p:sp>
    </p:spTree>
    <p:extLst>
      <p:ext uri="{BB962C8B-B14F-4D97-AF65-F5344CB8AC3E}">
        <p14:creationId xmlns:p14="http://schemas.microsoft.com/office/powerpoint/2010/main" val="834837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701DF-02C7-F75B-2DBD-C56A14832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8A473-707F-6B15-5A76-EAB5A13E6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866D4-8E34-AF34-FF92-3DBE827ABE46}"/>
              </a:ext>
            </a:extLst>
          </p:cNvPr>
          <p:cNvSpPr>
            <a:spLocks noGrp="1"/>
          </p:cNvSpPr>
          <p:nvPr>
            <p:ph type="body" idx="1"/>
          </p:nvPr>
        </p:nvSpPr>
        <p:spPr/>
        <p:txBody>
          <a:bodyPr/>
          <a:lstStyle/>
          <a:p>
            <a:r>
              <a:rPr lang="en-US" dirty="0"/>
              <a:t>I am happy to do this slide if you want to discuss the STNA Upskilling protocol?</a:t>
            </a:r>
          </a:p>
        </p:txBody>
      </p:sp>
      <p:sp>
        <p:nvSpPr>
          <p:cNvPr id="4" name="Slide Number Placeholder 3">
            <a:extLst>
              <a:ext uri="{FF2B5EF4-FFF2-40B4-BE49-F238E27FC236}">
                <a16:creationId xmlns:a16="http://schemas.microsoft.com/office/drawing/2014/main" id="{54852A76-A294-7206-7ED8-49B55E6474DB}"/>
              </a:ext>
            </a:extLst>
          </p:cNvPr>
          <p:cNvSpPr>
            <a:spLocks noGrp="1"/>
          </p:cNvSpPr>
          <p:nvPr>
            <p:ph type="sldNum" sz="quarter" idx="5"/>
          </p:nvPr>
        </p:nvSpPr>
        <p:spPr/>
        <p:txBody>
          <a:bodyPr/>
          <a:lstStyle/>
          <a:p>
            <a:fld id="{8C44A833-A848-45BA-8BCD-87A87F02DC3B}" type="slidenum">
              <a:rPr lang="en-US" smtClean="0"/>
              <a:t>17</a:t>
            </a:fld>
            <a:endParaRPr lang="en-US"/>
          </a:p>
        </p:txBody>
      </p:sp>
    </p:spTree>
    <p:extLst>
      <p:ext uri="{BB962C8B-B14F-4D97-AF65-F5344CB8AC3E}">
        <p14:creationId xmlns:p14="http://schemas.microsoft.com/office/powerpoint/2010/main" val="2107677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448FB-4E92-BF42-6E5A-7245C1674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5D14DA-D42D-5203-3351-5075DEFE6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40117-333A-2DCE-049C-95D66F2C6926}"/>
              </a:ext>
            </a:extLst>
          </p:cNvPr>
          <p:cNvSpPr>
            <a:spLocks noGrp="1"/>
          </p:cNvSpPr>
          <p:nvPr>
            <p:ph type="body" idx="1"/>
          </p:nvPr>
        </p:nvSpPr>
        <p:spPr/>
        <p:txBody>
          <a:bodyPr/>
          <a:lstStyle/>
          <a:p>
            <a:r>
              <a:rPr lang="en-US" dirty="0"/>
              <a:t>I am happy to do this slide if you want to discuss the STNA Upskilling protocol?</a:t>
            </a:r>
          </a:p>
        </p:txBody>
      </p:sp>
      <p:sp>
        <p:nvSpPr>
          <p:cNvPr id="4" name="Slide Number Placeholder 3">
            <a:extLst>
              <a:ext uri="{FF2B5EF4-FFF2-40B4-BE49-F238E27FC236}">
                <a16:creationId xmlns:a16="http://schemas.microsoft.com/office/drawing/2014/main" id="{7844EB92-2A41-7D60-4371-15DFE1BEDDFA}"/>
              </a:ext>
            </a:extLst>
          </p:cNvPr>
          <p:cNvSpPr>
            <a:spLocks noGrp="1"/>
          </p:cNvSpPr>
          <p:nvPr>
            <p:ph type="sldNum" sz="quarter" idx="5"/>
          </p:nvPr>
        </p:nvSpPr>
        <p:spPr/>
        <p:txBody>
          <a:bodyPr/>
          <a:lstStyle/>
          <a:p>
            <a:fld id="{8C44A833-A848-45BA-8BCD-87A87F02DC3B}" type="slidenum">
              <a:rPr lang="en-US" smtClean="0"/>
              <a:t>18</a:t>
            </a:fld>
            <a:endParaRPr lang="en-US"/>
          </a:p>
        </p:txBody>
      </p:sp>
    </p:spTree>
    <p:extLst>
      <p:ext uri="{BB962C8B-B14F-4D97-AF65-F5344CB8AC3E}">
        <p14:creationId xmlns:p14="http://schemas.microsoft.com/office/powerpoint/2010/main" val="49119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4A833-A848-45BA-8BCD-87A87F02DC3B}" type="slidenum">
              <a:rPr lang="en-US" smtClean="0"/>
              <a:t>4</a:t>
            </a:fld>
            <a:endParaRPr lang="en-US"/>
          </a:p>
        </p:txBody>
      </p:sp>
    </p:spTree>
    <p:extLst>
      <p:ext uri="{BB962C8B-B14F-4D97-AF65-F5344CB8AC3E}">
        <p14:creationId xmlns:p14="http://schemas.microsoft.com/office/powerpoint/2010/main" val="351621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1DAF-845E-20C4-A591-7BA067E81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BDEFA-E2B9-84D0-371C-A530DFDDAF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66EBD-2DFC-D041-EC1F-B2BE0EF8F1DB}"/>
              </a:ext>
            </a:extLst>
          </p:cNvPr>
          <p:cNvSpPr>
            <a:spLocks noGrp="1"/>
          </p:cNvSpPr>
          <p:nvPr>
            <p:ph type="body" idx="1"/>
          </p:nvPr>
        </p:nvSpPr>
        <p:spPr/>
        <p:txBody>
          <a:bodyPr/>
          <a:lstStyle/>
          <a:p>
            <a:r>
              <a:rPr lang="en-US" dirty="0"/>
              <a:t>How many of you have your own in house </a:t>
            </a:r>
            <a:r>
              <a:rPr lang="en-US"/>
              <a:t>NATCEP course?</a:t>
            </a:r>
          </a:p>
        </p:txBody>
      </p:sp>
      <p:sp>
        <p:nvSpPr>
          <p:cNvPr id="4" name="Slide Number Placeholder 3">
            <a:extLst>
              <a:ext uri="{FF2B5EF4-FFF2-40B4-BE49-F238E27FC236}">
                <a16:creationId xmlns:a16="http://schemas.microsoft.com/office/drawing/2014/main" id="{57B95F49-A64D-3C43-4676-21C52E09AC3E}"/>
              </a:ext>
            </a:extLst>
          </p:cNvPr>
          <p:cNvSpPr>
            <a:spLocks noGrp="1"/>
          </p:cNvSpPr>
          <p:nvPr>
            <p:ph type="sldNum" sz="quarter" idx="5"/>
          </p:nvPr>
        </p:nvSpPr>
        <p:spPr/>
        <p:txBody>
          <a:bodyPr/>
          <a:lstStyle/>
          <a:p>
            <a:fld id="{8C44A833-A848-45BA-8BCD-87A87F02DC3B}" type="slidenum">
              <a:rPr lang="en-US" smtClean="0"/>
              <a:t>5</a:t>
            </a:fld>
            <a:endParaRPr lang="en-US"/>
          </a:p>
        </p:txBody>
      </p:sp>
    </p:spTree>
    <p:extLst>
      <p:ext uri="{BB962C8B-B14F-4D97-AF65-F5344CB8AC3E}">
        <p14:creationId xmlns:p14="http://schemas.microsoft.com/office/powerpoint/2010/main" val="19747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your own in house </a:t>
            </a:r>
            <a:r>
              <a:rPr lang="en-US"/>
              <a:t>NATCEP course?</a:t>
            </a:r>
          </a:p>
        </p:txBody>
      </p:sp>
      <p:sp>
        <p:nvSpPr>
          <p:cNvPr id="4" name="Slide Number Placeholder 3"/>
          <p:cNvSpPr>
            <a:spLocks noGrp="1"/>
          </p:cNvSpPr>
          <p:nvPr>
            <p:ph type="sldNum" sz="quarter" idx="5"/>
          </p:nvPr>
        </p:nvSpPr>
        <p:spPr/>
        <p:txBody>
          <a:bodyPr/>
          <a:lstStyle/>
          <a:p>
            <a:fld id="{8C44A833-A848-45BA-8BCD-87A87F02DC3B}" type="slidenum">
              <a:rPr lang="en-US" smtClean="0"/>
              <a:t>6</a:t>
            </a:fld>
            <a:endParaRPr lang="en-US"/>
          </a:p>
        </p:txBody>
      </p:sp>
    </p:spTree>
    <p:extLst>
      <p:ext uri="{BB962C8B-B14F-4D97-AF65-F5344CB8AC3E}">
        <p14:creationId xmlns:p14="http://schemas.microsoft.com/office/powerpoint/2010/main" val="2271648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discussed tying in my discussion about social barriers to your use of the program for your staff and real life uses and getting into “The need”</a:t>
            </a:r>
          </a:p>
        </p:txBody>
      </p:sp>
      <p:sp>
        <p:nvSpPr>
          <p:cNvPr id="4" name="Slide Number Placeholder 3"/>
          <p:cNvSpPr>
            <a:spLocks noGrp="1"/>
          </p:cNvSpPr>
          <p:nvPr>
            <p:ph type="sldNum" sz="quarter" idx="5"/>
          </p:nvPr>
        </p:nvSpPr>
        <p:spPr/>
        <p:txBody>
          <a:bodyPr/>
          <a:lstStyle/>
          <a:p>
            <a:fld id="{8C44A833-A848-45BA-8BCD-87A87F02DC3B}" type="slidenum">
              <a:rPr lang="en-US" smtClean="0"/>
              <a:t>7</a:t>
            </a:fld>
            <a:endParaRPr lang="en-US"/>
          </a:p>
        </p:txBody>
      </p:sp>
    </p:spTree>
    <p:extLst>
      <p:ext uri="{BB962C8B-B14F-4D97-AF65-F5344CB8AC3E}">
        <p14:creationId xmlns:p14="http://schemas.microsoft.com/office/powerpoint/2010/main" val="55475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942B4-DC1E-90E6-BE76-A4ECD1AB8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BF4E4-2F2C-71F2-6A12-5F7377EB40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7D30D-6E0B-7618-A292-554D8A992119}"/>
              </a:ext>
            </a:extLst>
          </p:cNvPr>
          <p:cNvSpPr>
            <a:spLocks noGrp="1"/>
          </p:cNvSpPr>
          <p:nvPr>
            <p:ph type="body" idx="1"/>
          </p:nvPr>
        </p:nvSpPr>
        <p:spPr/>
        <p:txBody>
          <a:bodyPr/>
          <a:lstStyle/>
          <a:p>
            <a:r>
              <a:rPr lang="en-US" dirty="0"/>
              <a:t>We discussed tying in my discussion about social barriers to your use of the program for your staff and real life uses and getting into “The need”</a:t>
            </a:r>
          </a:p>
        </p:txBody>
      </p:sp>
      <p:sp>
        <p:nvSpPr>
          <p:cNvPr id="4" name="Slide Number Placeholder 3">
            <a:extLst>
              <a:ext uri="{FF2B5EF4-FFF2-40B4-BE49-F238E27FC236}">
                <a16:creationId xmlns:a16="http://schemas.microsoft.com/office/drawing/2014/main" id="{88B160A3-1FD2-C110-70DB-9CE02200DAD1}"/>
              </a:ext>
            </a:extLst>
          </p:cNvPr>
          <p:cNvSpPr>
            <a:spLocks noGrp="1"/>
          </p:cNvSpPr>
          <p:nvPr>
            <p:ph type="sldNum" sz="quarter" idx="5"/>
          </p:nvPr>
        </p:nvSpPr>
        <p:spPr/>
        <p:txBody>
          <a:bodyPr/>
          <a:lstStyle/>
          <a:p>
            <a:fld id="{8C44A833-A848-45BA-8BCD-87A87F02DC3B}" type="slidenum">
              <a:rPr lang="en-US" smtClean="0"/>
              <a:t>8</a:t>
            </a:fld>
            <a:endParaRPr lang="en-US"/>
          </a:p>
        </p:txBody>
      </p:sp>
    </p:spTree>
    <p:extLst>
      <p:ext uri="{BB962C8B-B14F-4D97-AF65-F5344CB8AC3E}">
        <p14:creationId xmlns:p14="http://schemas.microsoft.com/office/powerpoint/2010/main" val="352409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discussed you describing how you developed the program</a:t>
            </a:r>
          </a:p>
        </p:txBody>
      </p:sp>
      <p:sp>
        <p:nvSpPr>
          <p:cNvPr id="4" name="Slide Number Placeholder 3"/>
          <p:cNvSpPr>
            <a:spLocks noGrp="1"/>
          </p:cNvSpPr>
          <p:nvPr>
            <p:ph type="sldNum" sz="quarter" idx="5"/>
          </p:nvPr>
        </p:nvSpPr>
        <p:spPr/>
        <p:txBody>
          <a:bodyPr/>
          <a:lstStyle/>
          <a:p>
            <a:fld id="{8C44A833-A848-45BA-8BCD-87A87F02DC3B}" type="slidenum">
              <a:rPr lang="en-US" smtClean="0"/>
              <a:t>9</a:t>
            </a:fld>
            <a:endParaRPr lang="en-US"/>
          </a:p>
        </p:txBody>
      </p:sp>
    </p:spTree>
    <p:extLst>
      <p:ext uri="{BB962C8B-B14F-4D97-AF65-F5344CB8AC3E}">
        <p14:creationId xmlns:p14="http://schemas.microsoft.com/office/powerpoint/2010/main" val="175545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7BEC-315B-3904-08C4-6A71D3395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DBF27-0C5A-47B6-2917-0E0DC0551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56FA6-ADBE-2721-3A5B-68264BC9A9EA}"/>
              </a:ext>
            </a:extLst>
          </p:cNvPr>
          <p:cNvSpPr>
            <a:spLocks noGrp="1"/>
          </p:cNvSpPr>
          <p:nvPr>
            <p:ph type="body" idx="1"/>
          </p:nvPr>
        </p:nvSpPr>
        <p:spPr/>
        <p:txBody>
          <a:bodyPr/>
          <a:lstStyle/>
          <a:p>
            <a:r>
              <a:rPr lang="en-US" dirty="0"/>
              <a:t>We discussed you describing how you developed the program</a:t>
            </a:r>
          </a:p>
        </p:txBody>
      </p:sp>
      <p:sp>
        <p:nvSpPr>
          <p:cNvPr id="4" name="Slide Number Placeholder 3">
            <a:extLst>
              <a:ext uri="{FF2B5EF4-FFF2-40B4-BE49-F238E27FC236}">
                <a16:creationId xmlns:a16="http://schemas.microsoft.com/office/drawing/2014/main" id="{0C309C30-2CF9-A026-2B7B-B6688F29C716}"/>
              </a:ext>
            </a:extLst>
          </p:cNvPr>
          <p:cNvSpPr>
            <a:spLocks noGrp="1"/>
          </p:cNvSpPr>
          <p:nvPr>
            <p:ph type="sldNum" sz="quarter" idx="5"/>
          </p:nvPr>
        </p:nvSpPr>
        <p:spPr/>
        <p:txBody>
          <a:bodyPr/>
          <a:lstStyle/>
          <a:p>
            <a:fld id="{8C44A833-A848-45BA-8BCD-87A87F02DC3B}" type="slidenum">
              <a:rPr lang="en-US" smtClean="0"/>
              <a:t>10</a:t>
            </a:fld>
            <a:endParaRPr lang="en-US"/>
          </a:p>
        </p:txBody>
      </p:sp>
    </p:spTree>
    <p:extLst>
      <p:ext uri="{BB962C8B-B14F-4D97-AF65-F5344CB8AC3E}">
        <p14:creationId xmlns:p14="http://schemas.microsoft.com/office/powerpoint/2010/main" val="98991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perhaps discuss the barriers you encountered as well</a:t>
            </a:r>
          </a:p>
        </p:txBody>
      </p:sp>
      <p:sp>
        <p:nvSpPr>
          <p:cNvPr id="4" name="Slide Number Placeholder 3"/>
          <p:cNvSpPr>
            <a:spLocks noGrp="1"/>
          </p:cNvSpPr>
          <p:nvPr>
            <p:ph type="sldNum" sz="quarter" idx="5"/>
          </p:nvPr>
        </p:nvSpPr>
        <p:spPr/>
        <p:txBody>
          <a:bodyPr/>
          <a:lstStyle/>
          <a:p>
            <a:fld id="{8C44A833-A848-45BA-8BCD-87A87F02DC3B}" type="slidenum">
              <a:rPr lang="en-US" smtClean="0"/>
              <a:t>11</a:t>
            </a:fld>
            <a:endParaRPr lang="en-US"/>
          </a:p>
        </p:txBody>
      </p:sp>
    </p:spTree>
    <p:extLst>
      <p:ext uri="{BB962C8B-B14F-4D97-AF65-F5344CB8AC3E}">
        <p14:creationId xmlns:p14="http://schemas.microsoft.com/office/powerpoint/2010/main" val="80739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1"/>
            <a:ext cx="10363200" cy="1470025"/>
          </a:xfrm>
        </p:spPr>
        <p:txBody>
          <a:bodyPr/>
          <a:lstStyle>
            <a:lvl1pPr>
              <a:defRPr sz="36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930400" y="20574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355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69785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41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081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14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5943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81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567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57"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14400" y="1066800"/>
            <a:ext cx="10439400" cy="1295400"/>
          </a:xfrm>
        </p:spPr>
        <p:txBody>
          <a:bodyPr/>
          <a:lstStyle/>
          <a:p>
            <a:pPr algn="l" eaLnBrk="1" hangingPunct="1"/>
            <a:r>
              <a:rPr lang="en-US" altLang="en-US" sz="6000" dirty="0">
                <a:solidFill>
                  <a:srgbClr val="EA2B4A"/>
                </a:solidFill>
                <a:cs typeface="Times New Roman" pitchFamily="18" charset="0"/>
              </a:rPr>
              <a:t>Nursing Assistant Career Advancement Program</a:t>
            </a:r>
          </a:p>
        </p:txBody>
      </p:sp>
      <p:graphicFrame>
        <p:nvGraphicFramePr>
          <p:cNvPr id="3" name="Object 2">
            <a:extLst>
              <a:ext uri="{FF2B5EF4-FFF2-40B4-BE49-F238E27FC236}">
                <a16:creationId xmlns:a16="http://schemas.microsoft.com/office/drawing/2014/main" id="{565D2D49-B34A-0E88-9898-130747C3EE7C}"/>
              </a:ext>
            </a:extLst>
          </p:cNvPr>
          <p:cNvGraphicFramePr>
            <a:graphicFrameLocks noChangeAspect="1"/>
          </p:cNvGraphicFramePr>
          <p:nvPr>
            <p:extLst>
              <p:ext uri="{D42A27DB-BD31-4B8C-83A1-F6EECF244321}">
                <p14:modId xmlns:p14="http://schemas.microsoft.com/office/powerpoint/2010/main" val="2584967853"/>
              </p:ext>
            </p:extLst>
          </p:nvPr>
        </p:nvGraphicFramePr>
        <p:xfrm>
          <a:off x="8230844" y="5410200"/>
          <a:ext cx="3465856" cy="884998"/>
        </p:xfrm>
        <a:graphic>
          <a:graphicData uri="http://schemas.openxmlformats.org/presentationml/2006/ole">
            <mc:AlternateContent xmlns:mc="http://schemas.openxmlformats.org/markup-compatibility/2006">
              <mc:Choice xmlns:v="urn:schemas-microsoft-com:vml" Requires="v">
                <p:oleObj name="Acrobat Document" r:id="rId2" imgW="7124501" imgH="1819052" progId="Acrobat.Document.DC">
                  <p:embed/>
                </p:oleObj>
              </mc:Choice>
              <mc:Fallback>
                <p:oleObj name="Acrobat Document" r:id="rId2" imgW="7124501" imgH="1819052" progId="Acrobat.Document.DC">
                  <p:embed/>
                  <p:pic>
                    <p:nvPicPr>
                      <p:cNvPr id="0" name=""/>
                      <p:cNvPicPr/>
                      <p:nvPr/>
                    </p:nvPicPr>
                    <p:blipFill>
                      <a:blip r:embed="rId3"/>
                      <a:stretch>
                        <a:fillRect/>
                      </a:stretch>
                    </p:blipFill>
                    <p:spPr>
                      <a:xfrm>
                        <a:off x="8230844" y="5410200"/>
                        <a:ext cx="3465856" cy="884998"/>
                      </a:xfrm>
                      <a:prstGeom prst="rect">
                        <a:avLst/>
                      </a:prstGeom>
                    </p:spPr>
                  </p:pic>
                </p:oleObj>
              </mc:Fallback>
            </mc:AlternateContent>
          </a:graphicData>
        </a:graphic>
      </p:graphicFrame>
    </p:spTree>
    <p:extLst>
      <p:ext uri="{BB962C8B-B14F-4D97-AF65-F5344CB8AC3E}">
        <p14:creationId xmlns:p14="http://schemas.microsoft.com/office/powerpoint/2010/main" val="11622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7206-8209-C2C9-1CDB-99A114F58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D436F4-4459-82E2-A756-1FCFD2F1C0CE}"/>
              </a:ext>
            </a:extLst>
          </p:cNvPr>
          <p:cNvSpPr>
            <a:spLocks noGrp="1"/>
          </p:cNvSpPr>
          <p:nvPr>
            <p:ph type="title"/>
          </p:nvPr>
        </p:nvSpPr>
        <p:spPr>
          <a:xfrm>
            <a:off x="609600" y="457200"/>
            <a:ext cx="10972800" cy="1143000"/>
          </a:xfrm>
        </p:spPr>
        <p:txBody>
          <a:bodyPr/>
          <a:lstStyle/>
          <a:p>
            <a:r>
              <a:rPr lang="en-US" dirty="0"/>
              <a:t>RCF Career Pathways</a:t>
            </a:r>
          </a:p>
        </p:txBody>
      </p:sp>
      <p:sp>
        <p:nvSpPr>
          <p:cNvPr id="5" name="Content Placeholder 2">
            <a:extLst>
              <a:ext uri="{FF2B5EF4-FFF2-40B4-BE49-F238E27FC236}">
                <a16:creationId xmlns:a16="http://schemas.microsoft.com/office/drawing/2014/main" id="{9D1DE8A3-6424-916B-9782-28D8182D7131}"/>
              </a:ext>
            </a:extLst>
          </p:cNvPr>
          <p:cNvSpPr txBox="1">
            <a:spLocks/>
          </p:cNvSpPr>
          <p:nvPr/>
        </p:nvSpPr>
        <p:spPr>
          <a:xfrm>
            <a:off x="609600" y="1600201"/>
            <a:ext cx="109728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aphicFrame>
        <p:nvGraphicFramePr>
          <p:cNvPr id="3" name="Diagram 2">
            <a:extLst>
              <a:ext uri="{FF2B5EF4-FFF2-40B4-BE49-F238E27FC236}">
                <a16:creationId xmlns:a16="http://schemas.microsoft.com/office/drawing/2014/main" id="{21F709E5-5836-C71E-302C-79A349E22A3E}"/>
              </a:ext>
            </a:extLst>
          </p:cNvPr>
          <p:cNvGraphicFramePr/>
          <p:nvPr>
            <p:extLst>
              <p:ext uri="{D42A27DB-BD31-4B8C-83A1-F6EECF244321}">
                <p14:modId xmlns:p14="http://schemas.microsoft.com/office/powerpoint/2010/main" val="4234887837"/>
              </p:ext>
            </p:extLst>
          </p:nvPr>
        </p:nvGraphicFramePr>
        <p:xfrm>
          <a:off x="2349500" y="1816631"/>
          <a:ext cx="7493000" cy="430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296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ABD1-8624-7183-5382-1FD015209F59}"/>
              </a:ext>
            </a:extLst>
          </p:cNvPr>
          <p:cNvSpPr>
            <a:spLocks noGrp="1"/>
          </p:cNvSpPr>
          <p:nvPr>
            <p:ph type="title"/>
          </p:nvPr>
        </p:nvSpPr>
        <p:spPr>
          <a:xfrm>
            <a:off x="609600" y="533400"/>
            <a:ext cx="10972800" cy="1143000"/>
          </a:xfrm>
        </p:spPr>
        <p:txBody>
          <a:bodyPr/>
          <a:lstStyle/>
          <a:p>
            <a:r>
              <a:rPr lang="en-US" dirty="0"/>
              <a:t>Measurable Outcomes</a:t>
            </a:r>
          </a:p>
        </p:txBody>
      </p:sp>
      <p:sp>
        <p:nvSpPr>
          <p:cNvPr id="7" name="Content Placeholder 2">
            <a:extLst>
              <a:ext uri="{FF2B5EF4-FFF2-40B4-BE49-F238E27FC236}">
                <a16:creationId xmlns:a16="http://schemas.microsoft.com/office/drawing/2014/main" id="{95418559-F437-6155-8BDA-35189AE65DCC}"/>
              </a:ext>
            </a:extLst>
          </p:cNvPr>
          <p:cNvSpPr txBox="1">
            <a:spLocks/>
          </p:cNvSpPr>
          <p:nvPr/>
        </p:nvSpPr>
        <p:spPr>
          <a:xfrm>
            <a:off x="609600" y="1600201"/>
            <a:ext cx="109728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Tracking costs of turnover for STNAs and LPNs</a:t>
            </a:r>
          </a:p>
          <a:p>
            <a:r>
              <a:rPr lang="en-US" dirty="0"/>
              <a:t>Tracking LPN hours for medication aide and complex medical models</a:t>
            </a:r>
          </a:p>
          <a:p>
            <a:r>
              <a:rPr lang="en-US" dirty="0"/>
              <a:t>Tracking patient satisfaction outcomes</a:t>
            </a:r>
          </a:p>
          <a:p>
            <a:r>
              <a:rPr lang="en-US" dirty="0"/>
              <a:t>Tracking Agency Staffing hours</a:t>
            </a:r>
          </a:p>
        </p:txBody>
      </p:sp>
    </p:spTree>
    <p:extLst>
      <p:ext uri="{BB962C8B-B14F-4D97-AF65-F5344CB8AC3E}">
        <p14:creationId xmlns:p14="http://schemas.microsoft.com/office/powerpoint/2010/main" val="161233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0564-A4C5-E820-05C3-9F374858BAD1}"/>
              </a:ext>
            </a:extLst>
          </p:cNvPr>
          <p:cNvSpPr>
            <a:spLocks noGrp="1"/>
          </p:cNvSpPr>
          <p:nvPr>
            <p:ph type="title"/>
          </p:nvPr>
        </p:nvSpPr>
        <p:spPr>
          <a:xfrm>
            <a:off x="609600" y="457200"/>
            <a:ext cx="10972800" cy="1143000"/>
          </a:xfrm>
        </p:spPr>
        <p:txBody>
          <a:bodyPr/>
          <a:lstStyle/>
          <a:p>
            <a:r>
              <a:rPr lang="en-US" dirty="0"/>
              <a:t>Expected Impacts</a:t>
            </a:r>
          </a:p>
        </p:txBody>
      </p:sp>
      <p:sp>
        <p:nvSpPr>
          <p:cNvPr id="3" name="Content Placeholder 2">
            <a:extLst>
              <a:ext uri="{FF2B5EF4-FFF2-40B4-BE49-F238E27FC236}">
                <a16:creationId xmlns:a16="http://schemas.microsoft.com/office/drawing/2014/main" id="{40755A55-13AB-54A9-1619-8F0CC3A772B1}"/>
              </a:ext>
            </a:extLst>
          </p:cNvPr>
          <p:cNvSpPr txBox="1">
            <a:spLocks/>
          </p:cNvSpPr>
          <p:nvPr/>
        </p:nvSpPr>
        <p:spPr>
          <a:xfrm>
            <a:off x="609600" y="1600201"/>
            <a:ext cx="109728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Moral boost amongst staff </a:t>
            </a:r>
          </a:p>
          <a:p>
            <a:r>
              <a:rPr lang="en-US" dirty="0"/>
              <a:t>Reduction of agency hours </a:t>
            </a:r>
          </a:p>
          <a:p>
            <a:r>
              <a:rPr lang="en-US" dirty="0"/>
              <a:t>Increased patient satisfaction </a:t>
            </a:r>
          </a:p>
          <a:p>
            <a:r>
              <a:rPr lang="en-US" dirty="0"/>
              <a:t>Improved quality  </a:t>
            </a:r>
          </a:p>
          <a:p>
            <a:r>
              <a:rPr lang="en-US" dirty="0"/>
              <a:t>Increase of applicants </a:t>
            </a:r>
          </a:p>
          <a:p>
            <a:pPr marL="0" indent="0">
              <a:buNone/>
            </a:pPr>
            <a:endParaRPr lang="en-US" dirty="0"/>
          </a:p>
        </p:txBody>
      </p:sp>
    </p:spTree>
    <p:extLst>
      <p:ext uri="{BB962C8B-B14F-4D97-AF65-F5344CB8AC3E}">
        <p14:creationId xmlns:p14="http://schemas.microsoft.com/office/powerpoint/2010/main" val="3564581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F3189-00E2-8BBD-FB98-016B9AC78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21D178-3D0B-7834-4E4B-79E265ADC205}"/>
              </a:ext>
            </a:extLst>
          </p:cNvPr>
          <p:cNvSpPr>
            <a:spLocks noGrp="1"/>
          </p:cNvSpPr>
          <p:nvPr>
            <p:ph type="title"/>
          </p:nvPr>
        </p:nvSpPr>
        <p:spPr>
          <a:xfrm>
            <a:off x="609600" y="457200"/>
            <a:ext cx="10972800" cy="1143000"/>
          </a:xfrm>
        </p:spPr>
        <p:txBody>
          <a:bodyPr/>
          <a:lstStyle/>
          <a:p>
            <a:r>
              <a:rPr lang="en-US" dirty="0"/>
              <a:t>Employer Obligations</a:t>
            </a:r>
          </a:p>
        </p:txBody>
      </p:sp>
      <p:sp>
        <p:nvSpPr>
          <p:cNvPr id="3" name="Content Placeholder 2">
            <a:extLst>
              <a:ext uri="{FF2B5EF4-FFF2-40B4-BE49-F238E27FC236}">
                <a16:creationId xmlns:a16="http://schemas.microsoft.com/office/drawing/2014/main" id="{CA90D520-AD2E-82E3-A4C0-1C4145827631}"/>
              </a:ext>
            </a:extLst>
          </p:cNvPr>
          <p:cNvSpPr txBox="1">
            <a:spLocks/>
          </p:cNvSpPr>
          <p:nvPr/>
        </p:nvSpPr>
        <p:spPr>
          <a:xfrm>
            <a:off x="609600" y="1600201"/>
            <a:ext cx="109728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Promotion of program to all STNAs/RCAs in good standing</a:t>
            </a:r>
          </a:p>
          <a:p>
            <a:r>
              <a:rPr lang="en-US" dirty="0"/>
              <a:t>Provide certifications free of charge</a:t>
            </a:r>
          </a:p>
          <a:p>
            <a:r>
              <a:rPr lang="en-US" dirty="0"/>
              <a:t>Agree to salary increases for each level obtained of at least $1 an hour</a:t>
            </a:r>
          </a:p>
          <a:p>
            <a:r>
              <a:rPr lang="en-US" dirty="0"/>
              <a:t>Agree to recognize STNA/RCA designations from other EFOHCA NACAP participating facilities</a:t>
            </a:r>
          </a:p>
          <a:p>
            <a:pPr marL="0" indent="0">
              <a:buNone/>
            </a:pPr>
            <a:endParaRPr lang="en-US" dirty="0"/>
          </a:p>
        </p:txBody>
      </p:sp>
    </p:spTree>
    <p:extLst>
      <p:ext uri="{BB962C8B-B14F-4D97-AF65-F5344CB8AC3E}">
        <p14:creationId xmlns:p14="http://schemas.microsoft.com/office/powerpoint/2010/main" val="299246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F8317-2D35-C236-F505-45910019F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02D203-2CA3-D1F3-DDDA-32ACA1A38660}"/>
              </a:ext>
            </a:extLst>
          </p:cNvPr>
          <p:cNvSpPr>
            <a:spLocks noGrp="1"/>
          </p:cNvSpPr>
          <p:nvPr>
            <p:ph type="title"/>
          </p:nvPr>
        </p:nvSpPr>
        <p:spPr>
          <a:xfrm>
            <a:off x="609600" y="457200"/>
            <a:ext cx="10972800" cy="1143000"/>
          </a:xfrm>
        </p:spPr>
        <p:txBody>
          <a:bodyPr/>
          <a:lstStyle/>
          <a:p>
            <a:r>
              <a:rPr lang="en-US" dirty="0"/>
              <a:t>ROI</a:t>
            </a:r>
          </a:p>
        </p:txBody>
      </p:sp>
      <p:sp>
        <p:nvSpPr>
          <p:cNvPr id="3" name="Content Placeholder 2">
            <a:extLst>
              <a:ext uri="{FF2B5EF4-FFF2-40B4-BE49-F238E27FC236}">
                <a16:creationId xmlns:a16="http://schemas.microsoft.com/office/drawing/2014/main" id="{4F2D1F9C-48D1-1E3D-1C87-16B7EE8BAC8F}"/>
              </a:ext>
            </a:extLst>
          </p:cNvPr>
          <p:cNvSpPr txBox="1">
            <a:spLocks/>
          </p:cNvSpPr>
          <p:nvPr/>
        </p:nvSpPr>
        <p:spPr>
          <a:xfrm>
            <a:off x="609600" y="1600201"/>
            <a:ext cx="109728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Reduced agency staffing costs</a:t>
            </a:r>
          </a:p>
          <a:p>
            <a:r>
              <a:rPr lang="en-US" dirty="0"/>
              <a:t>Reduction in LPN hours for medication aide and complex medical model</a:t>
            </a:r>
          </a:p>
          <a:p>
            <a:r>
              <a:rPr lang="en-US" dirty="0"/>
              <a:t>Reduced turnover costs/increased retention</a:t>
            </a:r>
          </a:p>
          <a:p>
            <a:r>
              <a:rPr lang="en-US" dirty="0"/>
              <a:t>Potential impacts on quality outcomes from specializations</a:t>
            </a:r>
          </a:p>
          <a:p>
            <a:pPr marL="0" indent="0">
              <a:buNone/>
            </a:pPr>
            <a:endParaRPr lang="en-US" dirty="0"/>
          </a:p>
        </p:txBody>
      </p:sp>
    </p:spTree>
    <p:extLst>
      <p:ext uri="{BB962C8B-B14F-4D97-AF65-F5344CB8AC3E}">
        <p14:creationId xmlns:p14="http://schemas.microsoft.com/office/powerpoint/2010/main" val="3035065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0564-A4C5-E820-05C3-9F374858BAD1}"/>
              </a:ext>
            </a:extLst>
          </p:cNvPr>
          <p:cNvSpPr>
            <a:spLocks noGrp="1"/>
          </p:cNvSpPr>
          <p:nvPr>
            <p:ph type="title"/>
          </p:nvPr>
        </p:nvSpPr>
        <p:spPr>
          <a:xfrm>
            <a:off x="609600" y="457200"/>
            <a:ext cx="10972800" cy="1143000"/>
          </a:xfrm>
        </p:spPr>
        <p:txBody>
          <a:bodyPr/>
          <a:lstStyle/>
          <a:p>
            <a:r>
              <a:rPr lang="en-US" dirty="0"/>
              <a:t>Potential Funding</a:t>
            </a:r>
          </a:p>
        </p:txBody>
      </p:sp>
      <p:sp>
        <p:nvSpPr>
          <p:cNvPr id="3" name="Content Placeholder 2">
            <a:extLst>
              <a:ext uri="{FF2B5EF4-FFF2-40B4-BE49-F238E27FC236}">
                <a16:creationId xmlns:a16="http://schemas.microsoft.com/office/drawing/2014/main" id="{7630A260-9838-AA69-6EBA-BB73939D896F}"/>
              </a:ext>
            </a:extLst>
          </p:cNvPr>
          <p:cNvSpPr txBox="1">
            <a:spLocks/>
          </p:cNvSpPr>
          <p:nvPr/>
        </p:nvSpPr>
        <p:spPr>
          <a:xfrm>
            <a:off x="609600" y="1600201"/>
            <a:ext cx="109728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State</a:t>
            </a:r>
          </a:p>
          <a:p>
            <a:pPr lvl="1"/>
            <a:r>
              <a:rPr lang="en-US" dirty="0"/>
              <a:t>Office of Workforce Transformation</a:t>
            </a:r>
          </a:p>
          <a:p>
            <a:pPr lvl="1"/>
            <a:r>
              <a:rPr lang="en-US" dirty="0"/>
              <a:t>Advocacy for </a:t>
            </a:r>
            <a:r>
              <a:rPr lang="en-US" dirty="0" err="1"/>
              <a:t>MedCred</a:t>
            </a:r>
            <a:r>
              <a:rPr lang="en-US" dirty="0"/>
              <a:t> program creation and reimbursement</a:t>
            </a:r>
          </a:p>
          <a:p>
            <a:pPr lvl="1"/>
            <a:r>
              <a:rPr lang="en-US" dirty="0"/>
              <a:t>Ohio Department of Aging</a:t>
            </a:r>
          </a:p>
          <a:p>
            <a:r>
              <a:rPr lang="en-US" dirty="0"/>
              <a:t>Federal</a:t>
            </a:r>
          </a:p>
          <a:p>
            <a:pPr lvl="1"/>
            <a:r>
              <a:rPr lang="en-US" dirty="0"/>
              <a:t>HRSA Workforce Innovation Grant</a:t>
            </a:r>
          </a:p>
          <a:p>
            <a:pPr marL="0" indent="0">
              <a:buNone/>
            </a:pPr>
            <a:endParaRPr lang="en-US" dirty="0"/>
          </a:p>
        </p:txBody>
      </p:sp>
    </p:spTree>
    <p:extLst>
      <p:ext uri="{BB962C8B-B14F-4D97-AF65-F5344CB8AC3E}">
        <p14:creationId xmlns:p14="http://schemas.microsoft.com/office/powerpoint/2010/main" val="3906309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C5BF7-905A-DF48-2ECF-09F249C346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493B-FF79-8CA0-972D-6CE87191FB6F}"/>
              </a:ext>
            </a:extLst>
          </p:cNvPr>
          <p:cNvSpPr>
            <a:spLocks noGrp="1"/>
          </p:cNvSpPr>
          <p:nvPr>
            <p:ph type="title"/>
          </p:nvPr>
        </p:nvSpPr>
        <p:spPr>
          <a:xfrm>
            <a:off x="609600" y="457200"/>
            <a:ext cx="10972800" cy="1143000"/>
          </a:xfrm>
        </p:spPr>
        <p:txBody>
          <a:bodyPr/>
          <a:lstStyle/>
          <a:p>
            <a:r>
              <a:rPr lang="en-US" dirty="0"/>
              <a:t>Launch</a:t>
            </a:r>
          </a:p>
        </p:txBody>
      </p:sp>
      <p:sp>
        <p:nvSpPr>
          <p:cNvPr id="3" name="Content Placeholder 2">
            <a:extLst>
              <a:ext uri="{FF2B5EF4-FFF2-40B4-BE49-F238E27FC236}">
                <a16:creationId xmlns:a16="http://schemas.microsoft.com/office/drawing/2014/main" id="{BBECEF1A-471F-4F31-9A4F-9E004510A1B7}"/>
              </a:ext>
            </a:extLst>
          </p:cNvPr>
          <p:cNvSpPr txBox="1">
            <a:spLocks/>
          </p:cNvSpPr>
          <p:nvPr/>
        </p:nvSpPr>
        <p:spPr>
          <a:xfrm>
            <a:off x="609600" y="1600201"/>
            <a:ext cx="109728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Official Launch for OHCA members is scheduled for June 1</a:t>
            </a:r>
          </a:p>
          <a:p>
            <a:pPr lvl="1"/>
            <a:r>
              <a:rPr lang="en-US" dirty="0"/>
              <a:t>Finalized COE Behavioral Health Certification</a:t>
            </a:r>
          </a:p>
          <a:p>
            <a:pPr lvl="1"/>
            <a:r>
              <a:rPr lang="en-US" dirty="0"/>
              <a:t>Finalize QMA Online program for Ohio</a:t>
            </a:r>
          </a:p>
          <a:p>
            <a:pPr lvl="1"/>
            <a:r>
              <a:rPr lang="en-US" dirty="0"/>
              <a:t>Market CNA Online for RCA to STNA certification</a:t>
            </a:r>
          </a:p>
          <a:p>
            <a:pPr lvl="1"/>
            <a:r>
              <a:rPr lang="en-US" dirty="0"/>
              <a:t>Secure funding for certifications</a:t>
            </a:r>
          </a:p>
          <a:p>
            <a:pPr marL="0" indent="0">
              <a:buNone/>
            </a:pPr>
            <a:endParaRPr lang="en-US" dirty="0"/>
          </a:p>
        </p:txBody>
      </p:sp>
    </p:spTree>
    <p:extLst>
      <p:ext uri="{BB962C8B-B14F-4D97-AF65-F5344CB8AC3E}">
        <p14:creationId xmlns:p14="http://schemas.microsoft.com/office/powerpoint/2010/main" val="215615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91F26-E2AC-F052-BA41-5FBFDDD859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16079B-7D2F-5269-BC75-BFC8E3F703FD}"/>
              </a:ext>
            </a:extLst>
          </p:cNvPr>
          <p:cNvSpPr>
            <a:spLocks noGrp="1"/>
          </p:cNvSpPr>
          <p:nvPr>
            <p:ph type="title"/>
          </p:nvPr>
        </p:nvSpPr>
        <p:spPr>
          <a:xfrm>
            <a:off x="609600" y="457200"/>
            <a:ext cx="10972800" cy="1143000"/>
          </a:xfrm>
        </p:spPr>
        <p:txBody>
          <a:bodyPr/>
          <a:lstStyle/>
          <a:p>
            <a:r>
              <a:rPr lang="en-US" dirty="0"/>
              <a:t>Pilot</a:t>
            </a:r>
          </a:p>
        </p:txBody>
      </p:sp>
      <p:sp>
        <p:nvSpPr>
          <p:cNvPr id="3" name="Content Placeholder 2">
            <a:extLst>
              <a:ext uri="{FF2B5EF4-FFF2-40B4-BE49-F238E27FC236}">
                <a16:creationId xmlns:a16="http://schemas.microsoft.com/office/drawing/2014/main" id="{ADDD0BDD-E76C-DBE2-985F-CCDB8CB98707}"/>
              </a:ext>
            </a:extLst>
          </p:cNvPr>
          <p:cNvSpPr txBox="1">
            <a:spLocks/>
          </p:cNvSpPr>
          <p:nvPr/>
        </p:nvSpPr>
        <p:spPr>
          <a:xfrm>
            <a:off x="609600" y="1600201"/>
            <a:ext cx="109728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Currently there are 3 providers piloting the SNF Complex Medical Model and/or SNF Medication Aide Pathways</a:t>
            </a:r>
          </a:p>
          <a:p>
            <a:r>
              <a:rPr lang="en-US" dirty="0"/>
              <a:t>Recruiting additional pilot participants for the RCF and Career Exploration pathways</a:t>
            </a:r>
          </a:p>
          <a:p>
            <a:r>
              <a:rPr lang="en-US" dirty="0"/>
              <a:t>Contact Erin Hart to schedule a more in-depth review of the program to participate. </a:t>
            </a:r>
          </a:p>
          <a:p>
            <a:pPr marL="0" indent="0">
              <a:buNone/>
            </a:pPr>
            <a:endParaRPr lang="en-US" dirty="0"/>
          </a:p>
        </p:txBody>
      </p:sp>
    </p:spTree>
    <p:extLst>
      <p:ext uri="{BB962C8B-B14F-4D97-AF65-F5344CB8AC3E}">
        <p14:creationId xmlns:p14="http://schemas.microsoft.com/office/powerpoint/2010/main" val="525887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27F9D-77C0-8DA4-61EE-B3488F65A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75212-26D3-F8BA-D508-88F4C7E6608B}"/>
              </a:ext>
            </a:extLst>
          </p:cNvPr>
          <p:cNvSpPr>
            <a:spLocks noGrp="1"/>
          </p:cNvSpPr>
          <p:nvPr>
            <p:ph type="title"/>
          </p:nvPr>
        </p:nvSpPr>
        <p:spPr>
          <a:xfrm>
            <a:off x="609600" y="457200"/>
            <a:ext cx="10972800" cy="1143000"/>
          </a:xfrm>
        </p:spPr>
        <p:txBody>
          <a:bodyPr/>
          <a:lstStyle/>
          <a:p>
            <a:r>
              <a:rPr lang="en-US" dirty="0"/>
              <a:t>In Development</a:t>
            </a:r>
          </a:p>
        </p:txBody>
      </p:sp>
      <p:sp>
        <p:nvSpPr>
          <p:cNvPr id="3" name="Content Placeholder 2">
            <a:extLst>
              <a:ext uri="{FF2B5EF4-FFF2-40B4-BE49-F238E27FC236}">
                <a16:creationId xmlns:a16="http://schemas.microsoft.com/office/drawing/2014/main" id="{C2BF10BB-32C7-52DD-9982-9808E367AFB9}"/>
              </a:ext>
            </a:extLst>
          </p:cNvPr>
          <p:cNvSpPr txBox="1">
            <a:spLocks/>
          </p:cNvSpPr>
          <p:nvPr/>
        </p:nvSpPr>
        <p:spPr>
          <a:xfrm>
            <a:off x="609600" y="1600201"/>
            <a:ext cx="109728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Home Health/Hospice Aide Upskilling Model</a:t>
            </a:r>
          </a:p>
          <a:p>
            <a:pPr lvl="1"/>
            <a:r>
              <a:rPr lang="en-US" dirty="0"/>
              <a:t>Potential creation of a home based medication aide certification</a:t>
            </a:r>
          </a:p>
          <a:p>
            <a:pPr lvl="1"/>
            <a:r>
              <a:rPr lang="en-US" dirty="0"/>
              <a:t>Collaboration with the Ohio Council for Home Care and Hospice underway</a:t>
            </a:r>
          </a:p>
          <a:p>
            <a:pPr marL="0" indent="0">
              <a:buNone/>
            </a:pPr>
            <a:endParaRPr lang="en-US" dirty="0"/>
          </a:p>
        </p:txBody>
      </p:sp>
    </p:spTree>
    <p:extLst>
      <p:ext uri="{BB962C8B-B14F-4D97-AF65-F5344CB8AC3E}">
        <p14:creationId xmlns:p14="http://schemas.microsoft.com/office/powerpoint/2010/main" val="1537450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76400" y="1219200"/>
            <a:ext cx="8534400" cy="1752600"/>
          </a:xfrm>
        </p:spPr>
        <p:txBody>
          <a:bodyPr/>
          <a:lstStyle/>
          <a:p>
            <a:r>
              <a:rPr lang="en-US" altLang="en-US" sz="2800" b="1" dirty="0">
                <a:solidFill>
                  <a:srgbClr val="EA2B4A"/>
                </a:solidFill>
                <a:cs typeface="Times New Roman" pitchFamily="18" charset="0"/>
              </a:rPr>
              <a:t>Collaborators and Supporting Organizations</a:t>
            </a:r>
          </a:p>
          <a:p>
            <a:r>
              <a:rPr lang="en-US" sz="2000" dirty="0" err="1">
                <a:solidFill>
                  <a:srgbClr val="EA2B4A"/>
                </a:solidFill>
                <a:cs typeface="Times New Roman" pitchFamily="18" charset="0"/>
              </a:rPr>
              <a:t>Ohman</a:t>
            </a:r>
            <a:r>
              <a:rPr lang="en-US" sz="2000" dirty="0">
                <a:solidFill>
                  <a:srgbClr val="EA2B4A"/>
                </a:solidFill>
                <a:cs typeface="Times New Roman" pitchFamily="18" charset="0"/>
              </a:rPr>
              <a:t> Family Living</a:t>
            </a:r>
          </a:p>
          <a:p>
            <a:r>
              <a:rPr lang="en-US" sz="2000" dirty="0">
                <a:solidFill>
                  <a:srgbClr val="EA2B4A"/>
                </a:solidFill>
                <a:cs typeface="Times New Roman" pitchFamily="18" charset="0"/>
              </a:rPr>
              <a:t>Caring Place Health Care Group</a:t>
            </a:r>
          </a:p>
          <a:p>
            <a:r>
              <a:rPr lang="en-US" sz="2000" dirty="0">
                <a:solidFill>
                  <a:srgbClr val="EA2B4A"/>
                </a:solidFill>
                <a:cs typeface="Times New Roman" pitchFamily="18" charset="0"/>
              </a:rPr>
              <a:t>Wayside Farms</a:t>
            </a:r>
          </a:p>
          <a:p>
            <a:r>
              <a:rPr lang="en-US" sz="2000" dirty="0">
                <a:solidFill>
                  <a:srgbClr val="EA2B4A"/>
                </a:solidFill>
                <a:cs typeface="Times New Roman" pitchFamily="18" charset="0"/>
              </a:rPr>
              <a:t>Health Care Management Group</a:t>
            </a:r>
          </a:p>
          <a:p>
            <a:r>
              <a:rPr lang="en-US" sz="2000" dirty="0">
                <a:solidFill>
                  <a:srgbClr val="EA2B4A"/>
                </a:solidFill>
                <a:cs typeface="Times New Roman" pitchFamily="18" charset="0"/>
              </a:rPr>
              <a:t>Care Core Health</a:t>
            </a:r>
          </a:p>
          <a:p>
            <a:r>
              <a:rPr lang="en-US" sz="2000" dirty="0">
                <a:solidFill>
                  <a:srgbClr val="EA2B4A"/>
                </a:solidFill>
                <a:cs typeface="Times New Roman" pitchFamily="18" charset="0"/>
              </a:rPr>
              <a:t>Windsor House</a:t>
            </a:r>
          </a:p>
          <a:p>
            <a:r>
              <a:rPr lang="en-US" sz="2000" dirty="0">
                <a:solidFill>
                  <a:srgbClr val="EA2B4A"/>
                </a:solidFill>
                <a:cs typeface="Times New Roman" pitchFamily="18" charset="0"/>
              </a:rPr>
              <a:t>Guardant</a:t>
            </a:r>
          </a:p>
          <a:p>
            <a:r>
              <a:rPr lang="en-US" sz="2000" dirty="0">
                <a:solidFill>
                  <a:srgbClr val="EA2B4A"/>
                </a:solidFill>
                <a:cs typeface="Times New Roman" pitchFamily="18" charset="0"/>
              </a:rPr>
              <a:t>Holland Management</a:t>
            </a:r>
          </a:p>
          <a:p>
            <a:r>
              <a:rPr lang="en-US" sz="2000" dirty="0">
                <a:solidFill>
                  <a:srgbClr val="EA2B4A"/>
                </a:solidFill>
                <a:cs typeface="Times New Roman" pitchFamily="18" charset="0"/>
              </a:rPr>
              <a:t>Carmelite Senior Living</a:t>
            </a:r>
          </a:p>
          <a:p>
            <a:r>
              <a:rPr lang="en-US" sz="2000" dirty="0">
                <a:solidFill>
                  <a:srgbClr val="EA2B4A"/>
                </a:solidFill>
                <a:cs typeface="Times New Roman" pitchFamily="18" charset="0"/>
              </a:rPr>
              <a:t>Oak Creek Terrace</a:t>
            </a:r>
          </a:p>
          <a:p>
            <a:r>
              <a:rPr lang="en-US" sz="2000" dirty="0">
                <a:solidFill>
                  <a:srgbClr val="EA2B4A"/>
                </a:solidFill>
                <a:cs typeface="Times New Roman" pitchFamily="18" charset="0"/>
              </a:rPr>
              <a:t>Moving Forward Coalition</a:t>
            </a:r>
          </a:p>
          <a:p>
            <a:r>
              <a:rPr lang="en-US" sz="2000" dirty="0">
                <a:solidFill>
                  <a:srgbClr val="EA2B4A"/>
                </a:solidFill>
                <a:cs typeface="Times New Roman" pitchFamily="18" charset="0"/>
              </a:rPr>
              <a:t>National Association of Health Care Assistants</a:t>
            </a:r>
          </a:p>
          <a:p>
            <a:r>
              <a:rPr lang="en-US" sz="2000" dirty="0">
                <a:solidFill>
                  <a:srgbClr val="EA2B4A"/>
                </a:solidFill>
                <a:cs typeface="Times New Roman" pitchFamily="18" charset="0"/>
              </a:rPr>
              <a:t>Centers of Excellence for Nursing Facilities Behavioral Health</a:t>
            </a:r>
          </a:p>
          <a:p>
            <a:endParaRPr lang="en-US" sz="2000" dirty="0">
              <a:solidFill>
                <a:srgbClr val="EA2B4A"/>
              </a:solidFill>
              <a:cs typeface="Times New Roman" pitchFamily="18" charset="0"/>
            </a:endParaRPr>
          </a:p>
          <a:p>
            <a:endParaRPr lang="en-US" sz="2000" dirty="0">
              <a:solidFill>
                <a:schemeClr val="tx1"/>
              </a:solidFill>
            </a:endParaRPr>
          </a:p>
        </p:txBody>
      </p:sp>
    </p:spTree>
    <p:extLst>
      <p:ext uri="{BB962C8B-B14F-4D97-AF65-F5344CB8AC3E}">
        <p14:creationId xmlns:p14="http://schemas.microsoft.com/office/powerpoint/2010/main" val="26159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8200" y="477924"/>
            <a:ext cx="10515600" cy="1295400"/>
          </a:xfrm>
        </p:spPr>
        <p:txBody>
          <a:bodyPr/>
          <a:lstStyle/>
          <a:p>
            <a:pPr eaLnBrk="1" hangingPunct="1"/>
            <a:r>
              <a:rPr lang="en-US" altLang="en-US" sz="4800" dirty="0">
                <a:solidFill>
                  <a:srgbClr val="EA2B4A"/>
                </a:solidFill>
                <a:cs typeface="Times New Roman" pitchFamily="18" charset="0"/>
              </a:rPr>
              <a:t>Ohio Workforce Metrics</a:t>
            </a:r>
          </a:p>
        </p:txBody>
      </p:sp>
      <p:sp>
        <p:nvSpPr>
          <p:cNvPr id="2052" name="Subtitle 2"/>
          <p:cNvSpPr>
            <a:spLocks noGrp="1"/>
          </p:cNvSpPr>
          <p:nvPr>
            <p:ph type="subTitle" idx="1"/>
          </p:nvPr>
        </p:nvSpPr>
        <p:spPr>
          <a:xfrm>
            <a:off x="1371600" y="1773324"/>
            <a:ext cx="9982200" cy="4419600"/>
          </a:xfrm>
        </p:spPr>
        <p:txBody>
          <a:bodyPr/>
          <a:lstStyle/>
          <a:p>
            <a:pPr marL="457200" indent="-457200" algn="l" eaLnBrk="1" hangingPunct="1">
              <a:buBlip>
                <a:blip r:embed="rId3"/>
              </a:buBlip>
              <a:defRPr/>
            </a:pPr>
            <a:r>
              <a:rPr lang="en-US" sz="2000" dirty="0">
                <a:solidFill>
                  <a:schemeClr val="tx1"/>
                </a:solidFill>
                <a:latin typeface="Arial" panose="020B0604020202020204" pitchFamily="34" charset="0"/>
                <a:cs typeface="Arial" panose="020B0604020202020204" pitchFamily="34" charset="0"/>
              </a:rPr>
              <a:t>According to the Bureau of Labor Statistics, for a period from February 2020 to June 2023:</a:t>
            </a:r>
          </a:p>
        </p:txBody>
      </p:sp>
      <p:pic>
        <p:nvPicPr>
          <p:cNvPr id="5" name="Picture 4">
            <a:extLst>
              <a:ext uri="{FF2B5EF4-FFF2-40B4-BE49-F238E27FC236}">
                <a16:creationId xmlns:a16="http://schemas.microsoft.com/office/drawing/2014/main" id="{EF984538-46E6-8930-F1E5-8AE9266F1C22}"/>
              </a:ext>
            </a:extLst>
          </p:cNvPr>
          <p:cNvPicPr>
            <a:picLocks noChangeAspect="1"/>
          </p:cNvPicPr>
          <p:nvPr/>
        </p:nvPicPr>
        <p:blipFill>
          <a:blip r:embed="rId4"/>
          <a:stretch>
            <a:fillRect/>
          </a:stretch>
        </p:blipFill>
        <p:spPr>
          <a:xfrm>
            <a:off x="2971800" y="2616728"/>
            <a:ext cx="6324600" cy="3763348"/>
          </a:xfrm>
          <a:prstGeom prst="rect">
            <a:avLst/>
          </a:prstGeom>
        </p:spPr>
      </p:pic>
    </p:spTree>
    <p:extLst>
      <p:ext uri="{BB962C8B-B14F-4D97-AF65-F5344CB8AC3E}">
        <p14:creationId xmlns:p14="http://schemas.microsoft.com/office/powerpoint/2010/main" val="134276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03D7-D2CF-BEE7-51A8-9B2DA65CEC5A}"/>
              </a:ext>
            </a:extLst>
          </p:cNvPr>
          <p:cNvSpPr>
            <a:spLocks noGrp="1"/>
          </p:cNvSpPr>
          <p:nvPr>
            <p:ph type="title"/>
          </p:nvPr>
        </p:nvSpPr>
        <p:spPr>
          <a:xfrm>
            <a:off x="609600" y="457201"/>
            <a:ext cx="10972800" cy="1143000"/>
          </a:xfrm>
        </p:spPr>
        <p:txBody>
          <a:bodyPr/>
          <a:lstStyle/>
          <a:p>
            <a:r>
              <a:rPr lang="en-US" dirty="0"/>
              <a:t>CMS Proposed Minimum Staffing Rule</a:t>
            </a:r>
          </a:p>
        </p:txBody>
      </p:sp>
      <p:pic>
        <p:nvPicPr>
          <p:cNvPr id="6" name="Picture" title="This slide contains the following visuals: textbox ,textbox ,card ,map ,slicer ,slicer ,slicer ,slicer ,pivotTable ,pivotTable ,pivotTable ,slicer ,slicer ,card ,card ,textbox ,shape ,shape ,shape ,textbox ,textbox ,textbox ,textbox ,textbox ,textbox ,% of Facilities Meeting Requirements ,Nursing Facilities ,Needed Full Time Equivalents (FTEs) ,textbox. Please refer to the notes on this slide for details">
            <a:extLst>
              <a:ext uri="{FF2B5EF4-FFF2-40B4-BE49-F238E27FC236}">
                <a16:creationId xmlns:a16="http://schemas.microsoft.com/office/drawing/2014/main" id="{A5DFAC63-84F7-BACE-6A58-38211E33898F}"/>
              </a:ext>
            </a:extLst>
          </p:cNvPr>
          <p:cNvPicPr>
            <a:picLocks noChangeAspect="1"/>
          </p:cNvPicPr>
          <p:nvPr/>
        </p:nvPicPr>
        <p:blipFill rotWithShape="1">
          <a:blip r:embed="rId2"/>
          <a:srcRect t="40219" r="38767"/>
          <a:stretch/>
        </p:blipFill>
        <p:spPr>
          <a:xfrm>
            <a:off x="1143000" y="1447800"/>
            <a:ext cx="9450928" cy="5222755"/>
          </a:xfrm>
          <a:prstGeom prst="rect">
            <a:avLst/>
          </a:prstGeom>
          <a:noFill/>
        </p:spPr>
      </p:pic>
    </p:spTree>
    <p:extLst>
      <p:ext uri="{BB962C8B-B14F-4D97-AF65-F5344CB8AC3E}">
        <p14:creationId xmlns:p14="http://schemas.microsoft.com/office/powerpoint/2010/main" val="200122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9C4B-EB76-3609-A7B6-595C1CB670CB}"/>
              </a:ext>
            </a:extLst>
          </p:cNvPr>
          <p:cNvSpPr>
            <a:spLocks noGrp="1"/>
          </p:cNvSpPr>
          <p:nvPr>
            <p:ph type="title"/>
          </p:nvPr>
        </p:nvSpPr>
        <p:spPr>
          <a:xfrm>
            <a:off x="609600" y="609600"/>
            <a:ext cx="10972800" cy="1143000"/>
          </a:xfrm>
        </p:spPr>
        <p:txBody>
          <a:bodyPr/>
          <a:lstStyle/>
          <a:p>
            <a:r>
              <a:rPr lang="en-US" dirty="0"/>
              <a:t>Overview</a:t>
            </a:r>
          </a:p>
        </p:txBody>
      </p:sp>
      <p:graphicFrame>
        <p:nvGraphicFramePr>
          <p:cNvPr id="4" name="Content Placeholder 3">
            <a:extLst>
              <a:ext uri="{FF2B5EF4-FFF2-40B4-BE49-F238E27FC236}">
                <a16:creationId xmlns:a16="http://schemas.microsoft.com/office/drawing/2014/main" id="{9E7368F0-5485-A832-B3BF-3D744B0E258D}"/>
              </a:ext>
            </a:extLst>
          </p:cNvPr>
          <p:cNvGraphicFramePr>
            <a:graphicFrameLocks noGrp="1"/>
          </p:cNvGraphicFramePr>
          <p:nvPr>
            <p:ph idx="1"/>
            <p:extLst>
              <p:ext uri="{D42A27DB-BD31-4B8C-83A1-F6EECF244321}">
                <p14:modId xmlns:p14="http://schemas.microsoft.com/office/powerpoint/2010/main" val="1181655626"/>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31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A98B-3C44-9C2B-698D-465D3A261D64}"/>
            </a:ext>
          </a:extLst>
        </p:cNvPr>
        <p:cNvGrpSpPr/>
        <p:nvPr/>
      </p:nvGrpSpPr>
      <p:grpSpPr>
        <a:xfrm>
          <a:off x="0" y="0"/>
          <a:ext cx="0" cy="0"/>
          <a:chOff x="0" y="0"/>
          <a:chExt cx="0" cy="0"/>
        </a:xfrm>
      </p:grpSpPr>
      <p:sp>
        <p:nvSpPr>
          <p:cNvPr id="2050" name="Title 1">
            <a:extLst>
              <a:ext uri="{FF2B5EF4-FFF2-40B4-BE49-F238E27FC236}">
                <a16:creationId xmlns:a16="http://schemas.microsoft.com/office/drawing/2014/main" id="{E29FEE83-DB15-3B95-5E75-B21E3A7A9E80}"/>
              </a:ext>
            </a:extLst>
          </p:cNvPr>
          <p:cNvSpPr>
            <a:spLocks noGrp="1"/>
          </p:cNvSpPr>
          <p:nvPr>
            <p:ph type="ctrTitle"/>
          </p:nvPr>
        </p:nvSpPr>
        <p:spPr>
          <a:xfrm>
            <a:off x="838200" y="685800"/>
            <a:ext cx="10515600" cy="1295400"/>
          </a:xfrm>
        </p:spPr>
        <p:txBody>
          <a:bodyPr/>
          <a:lstStyle/>
          <a:p>
            <a:pPr algn="l" eaLnBrk="1" hangingPunct="1"/>
            <a:r>
              <a:rPr lang="en-US" altLang="en-US" sz="4400" dirty="0">
                <a:solidFill>
                  <a:srgbClr val="EA2B4A"/>
                </a:solidFill>
                <a:cs typeface="Times New Roman" pitchFamily="18" charset="0"/>
              </a:rPr>
              <a:t>Definitions: SNF</a:t>
            </a:r>
          </a:p>
        </p:txBody>
      </p:sp>
      <p:graphicFrame>
        <p:nvGraphicFramePr>
          <p:cNvPr id="2" name="Table 1">
            <a:extLst>
              <a:ext uri="{FF2B5EF4-FFF2-40B4-BE49-F238E27FC236}">
                <a16:creationId xmlns:a16="http://schemas.microsoft.com/office/drawing/2014/main" id="{68296082-FD2E-26FC-94B3-010C31211C78}"/>
              </a:ext>
            </a:extLst>
          </p:cNvPr>
          <p:cNvGraphicFramePr>
            <a:graphicFrameLocks noGrp="1"/>
          </p:cNvGraphicFramePr>
          <p:nvPr>
            <p:extLst>
              <p:ext uri="{D42A27DB-BD31-4B8C-83A1-F6EECF244321}">
                <p14:modId xmlns:p14="http://schemas.microsoft.com/office/powerpoint/2010/main" val="599300063"/>
              </p:ext>
            </p:extLst>
          </p:nvPr>
        </p:nvGraphicFramePr>
        <p:xfrm>
          <a:off x="1219200" y="2161541"/>
          <a:ext cx="9525000" cy="3640009"/>
        </p:xfrm>
        <a:graphic>
          <a:graphicData uri="http://schemas.openxmlformats.org/drawingml/2006/table">
            <a:tbl>
              <a:tblPr firstRow="1" bandRow="1">
                <a:tableStyleId>{00A15C55-8517-42AA-B614-E9B94910E393}</a:tableStyleId>
              </a:tblPr>
              <a:tblGrid>
                <a:gridCol w="1371600">
                  <a:extLst>
                    <a:ext uri="{9D8B030D-6E8A-4147-A177-3AD203B41FA5}">
                      <a16:colId xmlns:a16="http://schemas.microsoft.com/office/drawing/2014/main" val="911006853"/>
                    </a:ext>
                  </a:extLst>
                </a:gridCol>
                <a:gridCol w="8153400">
                  <a:extLst>
                    <a:ext uri="{9D8B030D-6E8A-4147-A177-3AD203B41FA5}">
                      <a16:colId xmlns:a16="http://schemas.microsoft.com/office/drawing/2014/main" val="1713538956"/>
                    </a:ext>
                  </a:extLst>
                </a:gridCol>
              </a:tblGrid>
              <a:tr h="360649">
                <a:tc>
                  <a:txBody>
                    <a:bodyPr/>
                    <a:lstStyle/>
                    <a:p>
                      <a:r>
                        <a:rPr lang="en-US" dirty="0"/>
                        <a:t>Job Title</a:t>
                      </a:r>
                    </a:p>
                  </a:txBody>
                  <a:tcPr/>
                </a:tc>
                <a:tc>
                  <a:txBody>
                    <a:bodyPr/>
                    <a:lstStyle/>
                    <a:p>
                      <a:r>
                        <a:rPr lang="en-US" dirty="0"/>
                        <a:t>Defined</a:t>
                      </a:r>
                    </a:p>
                  </a:txBody>
                  <a:tcPr/>
                </a:tc>
                <a:extLst>
                  <a:ext uri="{0D108BD9-81ED-4DB2-BD59-A6C34878D82A}">
                    <a16:rowId xmlns:a16="http://schemas.microsoft.com/office/drawing/2014/main" val="2061169479"/>
                  </a:ext>
                </a:extLst>
              </a:tr>
              <a:tr h="622489">
                <a:tc>
                  <a:txBody>
                    <a:bodyPr/>
                    <a:lstStyle/>
                    <a:p>
                      <a:r>
                        <a:rPr lang="en-US" dirty="0"/>
                        <a:t>RCA</a:t>
                      </a:r>
                    </a:p>
                  </a:txBody>
                  <a:tcPr/>
                </a:tc>
                <a:tc>
                  <a:txBody>
                    <a:bodyPr/>
                    <a:lstStyle/>
                    <a:p>
                      <a:r>
                        <a:rPr lang="en-US" dirty="0"/>
                        <a:t>Patient Care Assistant or Resident Care Assistant in a Residential Care Facility</a:t>
                      </a:r>
                    </a:p>
                  </a:txBody>
                  <a:tcPr/>
                </a:tc>
                <a:extLst>
                  <a:ext uri="{0D108BD9-81ED-4DB2-BD59-A6C34878D82A}">
                    <a16:rowId xmlns:a16="http://schemas.microsoft.com/office/drawing/2014/main" val="1753300119"/>
                  </a:ext>
                </a:extLst>
              </a:tr>
              <a:tr h="360649">
                <a:tc>
                  <a:txBody>
                    <a:bodyPr/>
                    <a:lstStyle/>
                    <a:p>
                      <a:r>
                        <a:rPr lang="en-US" dirty="0"/>
                        <a:t>STNA 1</a:t>
                      </a:r>
                    </a:p>
                  </a:txBody>
                  <a:tcPr/>
                </a:tc>
                <a:tc>
                  <a:txBody>
                    <a:bodyPr/>
                    <a:lstStyle/>
                    <a:p>
                      <a:r>
                        <a:rPr lang="en-US" dirty="0"/>
                        <a:t>State-tested Nursing Assistant </a:t>
                      </a:r>
                    </a:p>
                  </a:txBody>
                  <a:tcPr/>
                </a:tc>
                <a:extLst>
                  <a:ext uri="{0D108BD9-81ED-4DB2-BD59-A6C34878D82A}">
                    <a16:rowId xmlns:a16="http://schemas.microsoft.com/office/drawing/2014/main" val="1326664888"/>
                  </a:ext>
                </a:extLst>
              </a:tr>
              <a:tr h="360649">
                <a:tc>
                  <a:txBody>
                    <a:bodyPr/>
                    <a:lstStyle/>
                    <a:p>
                      <a:r>
                        <a:rPr lang="en-US" dirty="0"/>
                        <a:t>STNA 2</a:t>
                      </a:r>
                    </a:p>
                  </a:txBody>
                  <a:tcPr/>
                </a:tc>
                <a:tc>
                  <a:txBody>
                    <a:bodyPr/>
                    <a:lstStyle/>
                    <a:p>
                      <a:r>
                        <a:rPr lang="en-US" dirty="0"/>
                        <a:t>STNA 1 with at least 6 months experience and at least 1 specialization in a certification determined by the facility</a:t>
                      </a:r>
                    </a:p>
                  </a:txBody>
                  <a:tcPr/>
                </a:tc>
                <a:extLst>
                  <a:ext uri="{0D108BD9-81ED-4DB2-BD59-A6C34878D82A}">
                    <a16:rowId xmlns:a16="http://schemas.microsoft.com/office/drawing/2014/main" val="1722889135"/>
                  </a:ext>
                </a:extLst>
              </a:tr>
              <a:tr h="360649">
                <a:tc>
                  <a:txBody>
                    <a:bodyPr/>
                    <a:lstStyle/>
                    <a:p>
                      <a:r>
                        <a:rPr lang="en-US" dirty="0"/>
                        <a:t>STNA 3</a:t>
                      </a:r>
                    </a:p>
                  </a:txBody>
                  <a:tcPr/>
                </a:tc>
                <a:tc>
                  <a:txBody>
                    <a:bodyPr/>
                    <a:lstStyle/>
                    <a:p>
                      <a:r>
                        <a:rPr lang="en-US" dirty="0"/>
                        <a:t>STNA 2 with at least 1 year experience as an STNA and certified as a Preceptor</a:t>
                      </a:r>
                    </a:p>
                  </a:txBody>
                  <a:tcPr/>
                </a:tc>
                <a:extLst>
                  <a:ext uri="{0D108BD9-81ED-4DB2-BD59-A6C34878D82A}">
                    <a16:rowId xmlns:a16="http://schemas.microsoft.com/office/drawing/2014/main" val="2086704355"/>
                  </a:ext>
                </a:extLst>
              </a:tr>
              <a:tr h="360649">
                <a:tc>
                  <a:txBody>
                    <a:bodyPr/>
                    <a:lstStyle/>
                    <a:p>
                      <a:r>
                        <a:rPr lang="en-US" dirty="0"/>
                        <a:t>STNA 4A (PCT)</a:t>
                      </a:r>
                    </a:p>
                  </a:txBody>
                  <a:tcPr/>
                </a:tc>
                <a:tc>
                  <a:txBody>
                    <a:bodyPr/>
                    <a:lstStyle/>
                    <a:p>
                      <a:r>
                        <a:rPr lang="en-US" dirty="0"/>
                        <a:t>At least an STNA 2 with at least 1 year experience as an STNA and certified as a Patient Care Technician (EKG and Phlebotomy)</a:t>
                      </a:r>
                    </a:p>
                  </a:txBody>
                  <a:tcPr/>
                </a:tc>
                <a:extLst>
                  <a:ext uri="{0D108BD9-81ED-4DB2-BD59-A6C34878D82A}">
                    <a16:rowId xmlns:a16="http://schemas.microsoft.com/office/drawing/2014/main" val="2068378263"/>
                  </a:ext>
                </a:extLst>
              </a:tr>
              <a:tr h="360649">
                <a:tc>
                  <a:txBody>
                    <a:bodyPr/>
                    <a:lstStyle/>
                    <a:p>
                      <a:r>
                        <a:rPr lang="en-US" dirty="0"/>
                        <a:t>STNA 4B (MA-C)</a:t>
                      </a:r>
                    </a:p>
                  </a:txBody>
                  <a:tcPr/>
                </a:tc>
                <a:tc>
                  <a:txBody>
                    <a:bodyPr/>
                    <a:lstStyle/>
                    <a:p>
                      <a:r>
                        <a:rPr lang="en-US" dirty="0"/>
                        <a:t>At least an STNA 2 with at least 1 year experience as an STNA and certified as a Medication Aide</a:t>
                      </a:r>
                    </a:p>
                  </a:txBody>
                  <a:tcPr/>
                </a:tc>
                <a:extLst>
                  <a:ext uri="{0D108BD9-81ED-4DB2-BD59-A6C34878D82A}">
                    <a16:rowId xmlns:a16="http://schemas.microsoft.com/office/drawing/2014/main" val="1149761284"/>
                  </a:ext>
                </a:extLst>
              </a:tr>
            </a:tbl>
          </a:graphicData>
        </a:graphic>
      </p:graphicFrame>
    </p:spTree>
    <p:extLst>
      <p:ext uri="{BB962C8B-B14F-4D97-AF65-F5344CB8AC3E}">
        <p14:creationId xmlns:p14="http://schemas.microsoft.com/office/powerpoint/2010/main" val="371080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8200" y="685800"/>
            <a:ext cx="10515600" cy="1295400"/>
          </a:xfrm>
        </p:spPr>
        <p:txBody>
          <a:bodyPr/>
          <a:lstStyle/>
          <a:p>
            <a:pPr algn="l" eaLnBrk="1" hangingPunct="1"/>
            <a:r>
              <a:rPr lang="en-US" altLang="en-US" sz="4400" dirty="0">
                <a:solidFill>
                  <a:srgbClr val="EA2B4A"/>
                </a:solidFill>
                <a:cs typeface="Times New Roman" pitchFamily="18" charset="0"/>
              </a:rPr>
              <a:t>Definitions: RCF</a:t>
            </a:r>
          </a:p>
        </p:txBody>
      </p:sp>
      <p:graphicFrame>
        <p:nvGraphicFramePr>
          <p:cNvPr id="2" name="Table 1">
            <a:extLst>
              <a:ext uri="{FF2B5EF4-FFF2-40B4-BE49-F238E27FC236}">
                <a16:creationId xmlns:a16="http://schemas.microsoft.com/office/drawing/2014/main" id="{862D664A-8227-E67A-79CF-A0DE409F2B52}"/>
              </a:ext>
            </a:extLst>
          </p:cNvPr>
          <p:cNvGraphicFramePr>
            <a:graphicFrameLocks noGrp="1"/>
          </p:cNvGraphicFramePr>
          <p:nvPr>
            <p:extLst>
              <p:ext uri="{D42A27DB-BD31-4B8C-83A1-F6EECF244321}">
                <p14:modId xmlns:p14="http://schemas.microsoft.com/office/powerpoint/2010/main" val="1972231295"/>
              </p:ext>
            </p:extLst>
          </p:nvPr>
        </p:nvGraphicFramePr>
        <p:xfrm>
          <a:off x="1219200" y="2161541"/>
          <a:ext cx="9525000" cy="2359849"/>
        </p:xfrm>
        <a:graphic>
          <a:graphicData uri="http://schemas.openxmlformats.org/drawingml/2006/table">
            <a:tbl>
              <a:tblPr firstRow="1" bandRow="1">
                <a:tableStyleId>{00A15C55-8517-42AA-B614-E9B94910E393}</a:tableStyleId>
              </a:tblPr>
              <a:tblGrid>
                <a:gridCol w="1371600">
                  <a:extLst>
                    <a:ext uri="{9D8B030D-6E8A-4147-A177-3AD203B41FA5}">
                      <a16:colId xmlns:a16="http://schemas.microsoft.com/office/drawing/2014/main" val="911006853"/>
                    </a:ext>
                  </a:extLst>
                </a:gridCol>
                <a:gridCol w="8153400">
                  <a:extLst>
                    <a:ext uri="{9D8B030D-6E8A-4147-A177-3AD203B41FA5}">
                      <a16:colId xmlns:a16="http://schemas.microsoft.com/office/drawing/2014/main" val="1713538956"/>
                    </a:ext>
                  </a:extLst>
                </a:gridCol>
              </a:tblGrid>
              <a:tr h="360649">
                <a:tc>
                  <a:txBody>
                    <a:bodyPr/>
                    <a:lstStyle/>
                    <a:p>
                      <a:r>
                        <a:rPr lang="en-US" dirty="0"/>
                        <a:t>Job Title</a:t>
                      </a:r>
                    </a:p>
                  </a:txBody>
                  <a:tcPr/>
                </a:tc>
                <a:tc>
                  <a:txBody>
                    <a:bodyPr/>
                    <a:lstStyle/>
                    <a:p>
                      <a:r>
                        <a:rPr lang="en-US" dirty="0"/>
                        <a:t>Defined</a:t>
                      </a:r>
                    </a:p>
                  </a:txBody>
                  <a:tcPr/>
                </a:tc>
                <a:extLst>
                  <a:ext uri="{0D108BD9-81ED-4DB2-BD59-A6C34878D82A}">
                    <a16:rowId xmlns:a16="http://schemas.microsoft.com/office/drawing/2014/main" val="2061169479"/>
                  </a:ext>
                </a:extLst>
              </a:tr>
              <a:tr h="622489">
                <a:tc>
                  <a:txBody>
                    <a:bodyPr/>
                    <a:lstStyle/>
                    <a:p>
                      <a:r>
                        <a:rPr lang="en-US" dirty="0"/>
                        <a:t>RCA 1</a:t>
                      </a:r>
                    </a:p>
                  </a:txBody>
                  <a:tcPr/>
                </a:tc>
                <a:tc>
                  <a:txBody>
                    <a:bodyPr/>
                    <a:lstStyle/>
                    <a:p>
                      <a:r>
                        <a:rPr lang="en-US" dirty="0"/>
                        <a:t>Patient Care Assistant or Resident Care Assistant in a Residential Care Facility</a:t>
                      </a:r>
                    </a:p>
                  </a:txBody>
                  <a:tcPr/>
                </a:tc>
                <a:extLst>
                  <a:ext uri="{0D108BD9-81ED-4DB2-BD59-A6C34878D82A}">
                    <a16:rowId xmlns:a16="http://schemas.microsoft.com/office/drawing/2014/main" val="1753300119"/>
                  </a:ext>
                </a:extLst>
              </a:tr>
              <a:tr h="360649">
                <a:tc>
                  <a:txBody>
                    <a:bodyPr/>
                    <a:lstStyle/>
                    <a:p>
                      <a:r>
                        <a:rPr lang="en-US" dirty="0"/>
                        <a:t>RCA 2</a:t>
                      </a:r>
                    </a:p>
                  </a:txBody>
                  <a:tcPr/>
                </a:tc>
                <a:tc>
                  <a:txBody>
                    <a:bodyPr/>
                    <a:lstStyle/>
                    <a:p>
                      <a:r>
                        <a:rPr lang="en-US" dirty="0"/>
                        <a:t>RCA with at least 6 months experience and at least 1 specialization in a certification determined by the facility</a:t>
                      </a:r>
                    </a:p>
                  </a:txBody>
                  <a:tcPr/>
                </a:tc>
                <a:extLst>
                  <a:ext uri="{0D108BD9-81ED-4DB2-BD59-A6C34878D82A}">
                    <a16:rowId xmlns:a16="http://schemas.microsoft.com/office/drawing/2014/main" val="1722889135"/>
                  </a:ext>
                </a:extLst>
              </a:tr>
              <a:tr h="360649">
                <a:tc>
                  <a:txBody>
                    <a:bodyPr/>
                    <a:lstStyle/>
                    <a:p>
                      <a:r>
                        <a:rPr lang="en-US" dirty="0"/>
                        <a:t>RCA 3</a:t>
                      </a:r>
                    </a:p>
                  </a:txBody>
                  <a:tcPr/>
                </a:tc>
                <a:tc>
                  <a:txBody>
                    <a:bodyPr/>
                    <a:lstStyle/>
                    <a:p>
                      <a:r>
                        <a:rPr lang="en-US" dirty="0"/>
                        <a:t>RCA 2 with at least 1 year experience as an RCA and certified as a Preceptor</a:t>
                      </a:r>
                    </a:p>
                  </a:txBody>
                  <a:tcPr/>
                </a:tc>
                <a:extLst>
                  <a:ext uri="{0D108BD9-81ED-4DB2-BD59-A6C34878D82A}">
                    <a16:rowId xmlns:a16="http://schemas.microsoft.com/office/drawing/2014/main" val="2086704355"/>
                  </a:ext>
                </a:extLst>
              </a:tr>
              <a:tr h="360649">
                <a:tc>
                  <a:txBody>
                    <a:bodyPr/>
                    <a:lstStyle/>
                    <a:p>
                      <a:r>
                        <a:rPr lang="en-US" dirty="0"/>
                        <a:t>MA-C</a:t>
                      </a:r>
                    </a:p>
                  </a:txBody>
                  <a:tcPr/>
                </a:tc>
                <a:tc>
                  <a:txBody>
                    <a:bodyPr/>
                    <a:lstStyle/>
                    <a:p>
                      <a:r>
                        <a:rPr lang="en-US" dirty="0"/>
                        <a:t>RCA 2 with at least 1 year experience as an RCA and certified as a Medication Aide</a:t>
                      </a:r>
                    </a:p>
                  </a:txBody>
                  <a:tcPr/>
                </a:tc>
                <a:extLst>
                  <a:ext uri="{0D108BD9-81ED-4DB2-BD59-A6C34878D82A}">
                    <a16:rowId xmlns:a16="http://schemas.microsoft.com/office/drawing/2014/main" val="2068378263"/>
                  </a:ext>
                </a:extLst>
              </a:tr>
            </a:tbl>
          </a:graphicData>
        </a:graphic>
      </p:graphicFrame>
    </p:spTree>
    <p:extLst>
      <p:ext uri="{BB962C8B-B14F-4D97-AF65-F5344CB8AC3E}">
        <p14:creationId xmlns:p14="http://schemas.microsoft.com/office/powerpoint/2010/main" val="6119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DA5E3-9084-2DDB-7657-04B7738FE067}"/>
              </a:ext>
            </a:extLst>
          </p:cNvPr>
          <p:cNvSpPr>
            <a:spLocks noGrp="1"/>
          </p:cNvSpPr>
          <p:nvPr>
            <p:ph type="title"/>
          </p:nvPr>
        </p:nvSpPr>
        <p:spPr>
          <a:xfrm>
            <a:off x="609600" y="533400"/>
            <a:ext cx="10972800" cy="1143000"/>
          </a:xfrm>
        </p:spPr>
        <p:txBody>
          <a:bodyPr/>
          <a:lstStyle/>
          <a:p>
            <a:r>
              <a:rPr lang="en-US" dirty="0"/>
              <a:t>Specializations</a:t>
            </a:r>
          </a:p>
        </p:txBody>
      </p:sp>
      <p:sp>
        <p:nvSpPr>
          <p:cNvPr id="7" name="Content Placeholder 2">
            <a:extLst>
              <a:ext uri="{FF2B5EF4-FFF2-40B4-BE49-F238E27FC236}">
                <a16:creationId xmlns:a16="http://schemas.microsoft.com/office/drawing/2014/main" id="{1EA35835-A3B3-0D73-649D-2A403AA954C6}"/>
              </a:ext>
            </a:extLst>
          </p:cNvPr>
          <p:cNvSpPr txBox="1">
            <a:spLocks/>
          </p:cNvSpPr>
          <p:nvPr/>
        </p:nvSpPr>
        <p:spPr>
          <a:xfrm>
            <a:off x="609600" y="1600201"/>
            <a:ext cx="109728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Mental/Behavioral Health</a:t>
            </a:r>
          </a:p>
          <a:p>
            <a:r>
              <a:rPr lang="en-US" dirty="0"/>
              <a:t>Dementia</a:t>
            </a:r>
          </a:p>
          <a:p>
            <a:r>
              <a:rPr lang="en-US" dirty="0"/>
              <a:t>End-of-Life</a:t>
            </a:r>
          </a:p>
          <a:p>
            <a:r>
              <a:rPr lang="en-US" dirty="0"/>
              <a:t>Restorative Nursing</a:t>
            </a:r>
          </a:p>
          <a:p>
            <a:r>
              <a:rPr lang="en-US" dirty="0"/>
              <a:t>Technology</a:t>
            </a:r>
          </a:p>
          <a:p>
            <a:pPr marL="0" indent="0">
              <a:buNone/>
            </a:pPr>
            <a:endParaRPr lang="en-US" dirty="0"/>
          </a:p>
          <a:p>
            <a:pPr lvl="1"/>
            <a:endParaRPr lang="en-US" dirty="0"/>
          </a:p>
        </p:txBody>
      </p:sp>
    </p:spTree>
    <p:extLst>
      <p:ext uri="{BB962C8B-B14F-4D97-AF65-F5344CB8AC3E}">
        <p14:creationId xmlns:p14="http://schemas.microsoft.com/office/powerpoint/2010/main" val="56854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2ED38-8C06-98FD-E60D-DB2447401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0174D-C139-811A-35DB-58A55BE359BD}"/>
              </a:ext>
            </a:extLst>
          </p:cNvPr>
          <p:cNvSpPr>
            <a:spLocks noGrp="1"/>
          </p:cNvSpPr>
          <p:nvPr>
            <p:ph type="title"/>
          </p:nvPr>
        </p:nvSpPr>
        <p:spPr>
          <a:xfrm>
            <a:off x="609600" y="533400"/>
            <a:ext cx="10972800" cy="1143000"/>
          </a:xfrm>
        </p:spPr>
        <p:txBody>
          <a:bodyPr/>
          <a:lstStyle/>
          <a:p>
            <a:r>
              <a:rPr lang="en-US" dirty="0"/>
              <a:t>Specializations</a:t>
            </a:r>
          </a:p>
        </p:txBody>
      </p:sp>
      <p:sp>
        <p:nvSpPr>
          <p:cNvPr id="7" name="Content Placeholder 2">
            <a:extLst>
              <a:ext uri="{FF2B5EF4-FFF2-40B4-BE49-F238E27FC236}">
                <a16:creationId xmlns:a16="http://schemas.microsoft.com/office/drawing/2014/main" id="{F489265F-585F-C74D-DB56-47A72DC3FB30}"/>
              </a:ext>
            </a:extLst>
          </p:cNvPr>
          <p:cNvSpPr txBox="1">
            <a:spLocks/>
          </p:cNvSpPr>
          <p:nvPr/>
        </p:nvSpPr>
        <p:spPr>
          <a:xfrm>
            <a:off x="609600" y="1600201"/>
            <a:ext cx="109728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Approved Certification lists</a:t>
            </a:r>
          </a:p>
          <a:p>
            <a:r>
              <a:rPr lang="en-US" dirty="0"/>
              <a:t>Collaboration with NAHCA, Centers of Excellence, Metro Health</a:t>
            </a:r>
          </a:p>
          <a:p>
            <a:r>
              <a:rPr lang="en-US" dirty="0"/>
              <a:t>Provider led certifications must be at least 7 hours didactic content and meet program requirements</a:t>
            </a:r>
          </a:p>
          <a:p>
            <a:r>
              <a:rPr lang="en-US" dirty="0"/>
              <a:t>Approved by OHCA</a:t>
            </a:r>
          </a:p>
          <a:p>
            <a:pPr marL="0" indent="0">
              <a:buNone/>
            </a:pPr>
            <a:endParaRPr lang="en-US" dirty="0"/>
          </a:p>
          <a:p>
            <a:pPr lvl="1"/>
            <a:endParaRPr lang="en-US" dirty="0"/>
          </a:p>
        </p:txBody>
      </p:sp>
    </p:spTree>
    <p:extLst>
      <p:ext uri="{BB962C8B-B14F-4D97-AF65-F5344CB8AC3E}">
        <p14:creationId xmlns:p14="http://schemas.microsoft.com/office/powerpoint/2010/main" val="336348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0564-A4C5-E820-05C3-9F374858BAD1}"/>
              </a:ext>
            </a:extLst>
          </p:cNvPr>
          <p:cNvSpPr>
            <a:spLocks noGrp="1"/>
          </p:cNvSpPr>
          <p:nvPr>
            <p:ph type="title"/>
          </p:nvPr>
        </p:nvSpPr>
        <p:spPr>
          <a:xfrm>
            <a:off x="609600" y="457200"/>
            <a:ext cx="10972800" cy="1143000"/>
          </a:xfrm>
        </p:spPr>
        <p:txBody>
          <a:bodyPr/>
          <a:lstStyle/>
          <a:p>
            <a:r>
              <a:rPr lang="en-US" dirty="0"/>
              <a:t>SNF Career Pathways</a:t>
            </a:r>
          </a:p>
        </p:txBody>
      </p:sp>
      <p:sp>
        <p:nvSpPr>
          <p:cNvPr id="5" name="Content Placeholder 2">
            <a:extLst>
              <a:ext uri="{FF2B5EF4-FFF2-40B4-BE49-F238E27FC236}">
                <a16:creationId xmlns:a16="http://schemas.microsoft.com/office/drawing/2014/main" id="{26F933F3-448E-18A7-8AE6-75316FAB2FD5}"/>
              </a:ext>
            </a:extLst>
          </p:cNvPr>
          <p:cNvSpPr txBox="1">
            <a:spLocks/>
          </p:cNvSpPr>
          <p:nvPr/>
        </p:nvSpPr>
        <p:spPr>
          <a:xfrm>
            <a:off x="609600" y="1600201"/>
            <a:ext cx="109728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aphicFrame>
        <p:nvGraphicFramePr>
          <p:cNvPr id="3" name="Diagram 2">
            <a:extLst>
              <a:ext uri="{FF2B5EF4-FFF2-40B4-BE49-F238E27FC236}">
                <a16:creationId xmlns:a16="http://schemas.microsoft.com/office/drawing/2014/main" id="{FF874502-2FF1-8E46-B933-B83E2214B790}"/>
              </a:ext>
            </a:extLst>
          </p:cNvPr>
          <p:cNvGraphicFramePr/>
          <p:nvPr>
            <p:extLst>
              <p:ext uri="{D42A27DB-BD31-4B8C-83A1-F6EECF244321}">
                <p14:modId xmlns:p14="http://schemas.microsoft.com/office/powerpoint/2010/main" val="1728501607"/>
              </p:ext>
            </p:extLst>
          </p:nvPr>
        </p:nvGraphicFramePr>
        <p:xfrm>
          <a:off x="2349500" y="1816631"/>
          <a:ext cx="7493000" cy="430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1238925"/>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42731</TotalTime>
  <Words>1032</Words>
  <Application>Microsoft Office PowerPoint</Application>
  <PresentationFormat>Widescreen</PresentationFormat>
  <Paragraphs>174</Paragraphs>
  <Slides>19</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Franklin Gothic Book</vt:lpstr>
      <vt:lpstr>Franklin Gothic Medium</vt:lpstr>
      <vt:lpstr>Times New Roman</vt:lpstr>
      <vt:lpstr>Office Theme</vt:lpstr>
      <vt:lpstr>Adobe Acrobat Document</vt:lpstr>
      <vt:lpstr>Nursing Assistant Career Advancement Program</vt:lpstr>
      <vt:lpstr>Ohio Workforce Metrics</vt:lpstr>
      <vt:lpstr>CMS Proposed Minimum Staffing Rule</vt:lpstr>
      <vt:lpstr>Overview</vt:lpstr>
      <vt:lpstr>Definitions: SNF</vt:lpstr>
      <vt:lpstr>Definitions: RCF</vt:lpstr>
      <vt:lpstr>Specializations</vt:lpstr>
      <vt:lpstr>Specializations</vt:lpstr>
      <vt:lpstr>SNF Career Pathways</vt:lpstr>
      <vt:lpstr>RCF Career Pathways</vt:lpstr>
      <vt:lpstr>Measurable Outcomes</vt:lpstr>
      <vt:lpstr>Expected Impacts</vt:lpstr>
      <vt:lpstr>Employer Obligations</vt:lpstr>
      <vt:lpstr>ROI</vt:lpstr>
      <vt:lpstr>Potential Funding</vt:lpstr>
      <vt:lpstr>Launch</vt:lpstr>
      <vt:lpstr>Pilot</vt:lpstr>
      <vt:lpstr>In Development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dc:title>
  <dc:creator>Leo Stapleton</dc:creator>
  <cp:lastModifiedBy>Erin Hart</cp:lastModifiedBy>
  <cp:revision>100</cp:revision>
  <dcterms:created xsi:type="dcterms:W3CDTF">2011-02-15T14:29:01Z</dcterms:created>
  <dcterms:modified xsi:type="dcterms:W3CDTF">2024-03-11T16:06:32Z</dcterms:modified>
</cp:coreProperties>
</file>