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5"/>
  </p:notesMasterIdLst>
  <p:sldIdLst>
    <p:sldId id="256" r:id="rId5"/>
    <p:sldId id="354" r:id="rId6"/>
    <p:sldId id="266" r:id="rId7"/>
    <p:sldId id="334" r:id="rId8"/>
    <p:sldId id="353" r:id="rId9"/>
    <p:sldId id="357" r:id="rId10"/>
    <p:sldId id="356" r:id="rId11"/>
    <p:sldId id="358" r:id="rId12"/>
    <p:sldId id="359" r:id="rId13"/>
    <p:sldId id="355" r:id="rId14"/>
    <p:sldId id="360" r:id="rId15"/>
    <p:sldId id="361" r:id="rId16"/>
    <p:sldId id="362" r:id="rId17"/>
    <p:sldId id="363" r:id="rId18"/>
    <p:sldId id="364" r:id="rId19"/>
    <p:sldId id="365" r:id="rId20"/>
    <p:sldId id="366" r:id="rId21"/>
    <p:sldId id="367" r:id="rId22"/>
    <p:sldId id="368" r:id="rId23"/>
    <p:sldId id="29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bel, Lee - SOL" initials="GL-S" lastIdx="10" clrIdx="0">
    <p:extLst>
      <p:ext uri="{19B8F6BF-5375-455C-9EA6-DF929625EA0E}">
        <p15:presenceInfo xmlns:p15="http://schemas.microsoft.com/office/powerpoint/2012/main" userId="S-1-5-21-430767753-2305446740-1188461881-89542" providerId="AD"/>
      </p:ext>
    </p:extLst>
  </p:cmAuthor>
  <p:cmAuthor id="2" name="Goodman, Lauren - SOL" initials="LSG" lastIdx="3" clrIdx="1">
    <p:extLst>
      <p:ext uri="{19B8F6BF-5375-455C-9EA6-DF929625EA0E}">
        <p15:presenceInfo xmlns:p15="http://schemas.microsoft.com/office/powerpoint/2012/main" userId="Goodman, Lauren - SOL" providerId="None"/>
      </p:ext>
    </p:extLst>
  </p:cmAuthor>
  <p:cmAuthor id="3" name="David O'Connor" initials="DJO" lastIdx="10" clrIdx="2">
    <p:extLst>
      <p:ext uri="{19B8F6BF-5375-455C-9EA6-DF929625EA0E}">
        <p15:presenceInfo xmlns:p15="http://schemas.microsoft.com/office/powerpoint/2012/main" userId="David O'Connor" providerId="None"/>
      </p:ext>
    </p:extLst>
  </p:cmAuthor>
  <p:cmAuthor id="4" name="Schayer, Stephen R - OSHA" initials="SSR-O" lastIdx="1" clrIdx="3">
    <p:extLst>
      <p:ext uri="{19B8F6BF-5375-455C-9EA6-DF929625EA0E}">
        <p15:presenceInfo xmlns:p15="http://schemas.microsoft.com/office/powerpoint/2012/main" userId="S-1-5-21-1929114778-2063621332-3269345825-92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50F6"/>
    <a:srgbClr val="FF0000"/>
    <a:srgbClr val="EEB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6202BB-B2FE-4511-91EF-F02991D9727F}" v="29" dt="2022-04-07T19:55:18.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86387" autoAdjust="0"/>
  </p:normalViewPr>
  <p:slideViewPr>
    <p:cSldViewPr snapToGrid="0">
      <p:cViewPr varScale="1">
        <p:scale>
          <a:sx n="69" d="100"/>
          <a:sy n="69" d="100"/>
        </p:scale>
        <p:origin x="1147" y="58"/>
      </p:cViewPr>
      <p:guideLst/>
    </p:cSldViewPr>
  </p:slideViewPr>
  <p:outlineViewPr>
    <p:cViewPr>
      <p:scale>
        <a:sx n="33" d="100"/>
        <a:sy n="33" d="100"/>
      </p:scale>
      <p:origin x="0" y="-4424"/>
    </p:cViewPr>
  </p:outlineViewPr>
  <p:notesTextViewPr>
    <p:cViewPr>
      <p:scale>
        <a:sx n="1" d="1"/>
        <a:sy n="1" d="1"/>
      </p:scale>
      <p:origin x="0" y="0"/>
    </p:cViewPr>
  </p:notesTextViewPr>
  <p:notesViewPr>
    <p:cSldViewPr snapToGrid="0">
      <p:cViewPr varScale="1">
        <p:scale>
          <a:sx n="89" d="100"/>
          <a:sy n="89" d="100"/>
        </p:scale>
        <p:origin x="378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 Hunt" userId="1723dba623feb76c" providerId="LiveId" clId="{186202BB-B2FE-4511-91EF-F02991D9727F}"/>
    <pc:docChg chg="undo redo custSel addSld delSld modSld modMainMaster">
      <pc:chgData name="Brad Hunt" userId="1723dba623feb76c" providerId="LiveId" clId="{186202BB-B2FE-4511-91EF-F02991D9727F}" dt="2022-04-07T19:58:43.014" v="4634" actId="20577"/>
      <pc:docMkLst>
        <pc:docMk/>
      </pc:docMkLst>
      <pc:sldChg chg="modSp mod">
        <pc:chgData name="Brad Hunt" userId="1723dba623feb76c" providerId="LiveId" clId="{186202BB-B2FE-4511-91EF-F02991D9727F}" dt="2022-04-07T19:49:13.241" v="4465" actId="20577"/>
        <pc:sldMkLst>
          <pc:docMk/>
          <pc:sldMk cId="2655337776" sldId="256"/>
        </pc:sldMkLst>
        <pc:spChg chg="mod">
          <ac:chgData name="Brad Hunt" userId="1723dba623feb76c" providerId="LiveId" clId="{186202BB-B2FE-4511-91EF-F02991D9727F}" dt="2022-04-07T19:49:13.241" v="4465" actId="20577"/>
          <ac:spMkLst>
            <pc:docMk/>
            <pc:sldMk cId="2655337776" sldId="256"/>
            <ac:spMk id="2" creationId="{00000000-0000-0000-0000-000000000000}"/>
          </ac:spMkLst>
        </pc:spChg>
        <pc:spChg chg="mod">
          <ac:chgData name="Brad Hunt" userId="1723dba623feb76c" providerId="LiveId" clId="{186202BB-B2FE-4511-91EF-F02991D9727F}" dt="2022-04-07T17:38:28.509" v="201" actId="115"/>
          <ac:spMkLst>
            <pc:docMk/>
            <pc:sldMk cId="2655337776" sldId="256"/>
            <ac:spMk id="3" creationId="{00000000-0000-0000-0000-000000000000}"/>
          </ac:spMkLst>
        </pc:spChg>
      </pc:sldChg>
      <pc:sldChg chg="add del">
        <pc:chgData name="Brad Hunt" userId="1723dba623feb76c" providerId="LiveId" clId="{186202BB-B2FE-4511-91EF-F02991D9727F}" dt="2022-04-07T17:36:04.800" v="130" actId="47"/>
        <pc:sldMkLst>
          <pc:docMk/>
          <pc:sldMk cId="695499500" sldId="259"/>
        </pc:sldMkLst>
      </pc:sldChg>
      <pc:sldChg chg="del">
        <pc:chgData name="Brad Hunt" userId="1723dba623feb76c" providerId="LiveId" clId="{186202BB-B2FE-4511-91EF-F02991D9727F}" dt="2022-04-07T17:36:30.213" v="134" actId="47"/>
        <pc:sldMkLst>
          <pc:docMk/>
          <pc:sldMk cId="1418644509" sldId="263"/>
        </pc:sldMkLst>
      </pc:sldChg>
      <pc:sldChg chg="modSp add del mod">
        <pc:chgData name="Brad Hunt" userId="1723dba623feb76c" providerId="LiveId" clId="{186202BB-B2FE-4511-91EF-F02991D9727F}" dt="2022-04-07T19:53:08.310" v="4521" actId="20577"/>
        <pc:sldMkLst>
          <pc:docMk/>
          <pc:sldMk cId="2596646755" sldId="266"/>
        </pc:sldMkLst>
        <pc:spChg chg="mod">
          <ac:chgData name="Brad Hunt" userId="1723dba623feb76c" providerId="LiveId" clId="{186202BB-B2FE-4511-91EF-F02991D9727F}" dt="2022-04-07T19:53:08.310" v="4521" actId="20577"/>
          <ac:spMkLst>
            <pc:docMk/>
            <pc:sldMk cId="2596646755" sldId="266"/>
            <ac:spMk id="8" creationId="{00000000-0000-0000-0000-000000000000}"/>
          </ac:spMkLst>
        </pc:spChg>
      </pc:sldChg>
      <pc:sldChg chg="add del">
        <pc:chgData name="Brad Hunt" userId="1723dba623feb76c" providerId="LiveId" clId="{186202BB-B2FE-4511-91EF-F02991D9727F}" dt="2022-04-07T17:35:57.840" v="129" actId="47"/>
        <pc:sldMkLst>
          <pc:docMk/>
          <pc:sldMk cId="862158127" sldId="269"/>
        </pc:sldMkLst>
      </pc:sldChg>
      <pc:sldChg chg="del">
        <pc:chgData name="Brad Hunt" userId="1723dba623feb76c" providerId="LiveId" clId="{186202BB-B2FE-4511-91EF-F02991D9727F}" dt="2022-04-07T17:36:31.346" v="136" actId="47"/>
        <pc:sldMkLst>
          <pc:docMk/>
          <pc:sldMk cId="2247272552" sldId="281"/>
        </pc:sldMkLst>
      </pc:sldChg>
      <pc:sldChg chg="del">
        <pc:chgData name="Brad Hunt" userId="1723dba623feb76c" providerId="LiveId" clId="{186202BB-B2FE-4511-91EF-F02991D9727F}" dt="2022-04-07T17:36:23.319" v="133" actId="47"/>
        <pc:sldMkLst>
          <pc:docMk/>
          <pc:sldMk cId="160686936" sldId="284"/>
        </pc:sldMkLst>
      </pc:sldChg>
      <pc:sldChg chg="del">
        <pc:chgData name="Brad Hunt" userId="1723dba623feb76c" providerId="LiveId" clId="{186202BB-B2FE-4511-91EF-F02991D9727F}" dt="2022-04-07T17:36:23.319" v="133" actId="47"/>
        <pc:sldMkLst>
          <pc:docMk/>
          <pc:sldMk cId="1094560308" sldId="285"/>
        </pc:sldMkLst>
      </pc:sldChg>
      <pc:sldChg chg="del">
        <pc:chgData name="Brad Hunt" userId="1723dba623feb76c" providerId="LiveId" clId="{186202BB-B2FE-4511-91EF-F02991D9727F}" dt="2022-04-07T17:36:31.814" v="137" actId="47"/>
        <pc:sldMkLst>
          <pc:docMk/>
          <pc:sldMk cId="2946675255" sldId="299"/>
        </pc:sldMkLst>
      </pc:sldChg>
      <pc:sldChg chg="del">
        <pc:chgData name="Brad Hunt" userId="1723dba623feb76c" providerId="LiveId" clId="{186202BB-B2FE-4511-91EF-F02991D9727F}" dt="2022-04-07T17:36:32.283" v="138" actId="47"/>
        <pc:sldMkLst>
          <pc:docMk/>
          <pc:sldMk cId="1463213118" sldId="300"/>
        </pc:sldMkLst>
      </pc:sldChg>
      <pc:sldChg chg="del">
        <pc:chgData name="Brad Hunt" userId="1723dba623feb76c" providerId="LiveId" clId="{186202BB-B2FE-4511-91EF-F02991D9727F}" dt="2022-04-07T17:36:32.782" v="139" actId="47"/>
        <pc:sldMkLst>
          <pc:docMk/>
          <pc:sldMk cId="1702693039" sldId="301"/>
        </pc:sldMkLst>
      </pc:sldChg>
      <pc:sldChg chg="del">
        <pc:chgData name="Brad Hunt" userId="1723dba623feb76c" providerId="LiveId" clId="{186202BB-B2FE-4511-91EF-F02991D9727F}" dt="2022-04-07T17:36:30.827" v="135" actId="47"/>
        <pc:sldMkLst>
          <pc:docMk/>
          <pc:sldMk cId="455283074" sldId="308"/>
        </pc:sldMkLst>
      </pc:sldChg>
      <pc:sldChg chg="del">
        <pc:chgData name="Brad Hunt" userId="1723dba623feb76c" providerId="LiveId" clId="{186202BB-B2FE-4511-91EF-F02991D9727F}" dt="2022-04-07T17:36:12.243" v="131" actId="47"/>
        <pc:sldMkLst>
          <pc:docMk/>
          <pc:sldMk cId="1551820461" sldId="322"/>
        </pc:sldMkLst>
      </pc:sldChg>
      <pc:sldChg chg="del">
        <pc:chgData name="Brad Hunt" userId="1723dba623feb76c" providerId="LiveId" clId="{186202BB-B2FE-4511-91EF-F02991D9727F}" dt="2022-04-07T17:36:12.243" v="131" actId="47"/>
        <pc:sldMkLst>
          <pc:docMk/>
          <pc:sldMk cId="763808716" sldId="323"/>
        </pc:sldMkLst>
      </pc:sldChg>
      <pc:sldChg chg="del">
        <pc:chgData name="Brad Hunt" userId="1723dba623feb76c" providerId="LiveId" clId="{186202BB-B2FE-4511-91EF-F02991D9727F}" dt="2022-04-07T17:36:17.839" v="132" actId="47"/>
        <pc:sldMkLst>
          <pc:docMk/>
          <pc:sldMk cId="690252555" sldId="324"/>
        </pc:sldMkLst>
      </pc:sldChg>
      <pc:sldChg chg="del">
        <pc:chgData name="Brad Hunt" userId="1723dba623feb76c" providerId="LiveId" clId="{186202BB-B2FE-4511-91EF-F02991D9727F}" dt="2022-04-07T17:36:23.319" v="133" actId="47"/>
        <pc:sldMkLst>
          <pc:docMk/>
          <pc:sldMk cId="2265796937" sldId="325"/>
        </pc:sldMkLst>
      </pc:sldChg>
      <pc:sldChg chg="del">
        <pc:chgData name="Brad Hunt" userId="1723dba623feb76c" providerId="LiveId" clId="{186202BB-B2FE-4511-91EF-F02991D9727F}" dt="2022-04-07T17:36:17.839" v="132" actId="47"/>
        <pc:sldMkLst>
          <pc:docMk/>
          <pc:sldMk cId="3569726560" sldId="326"/>
        </pc:sldMkLst>
      </pc:sldChg>
      <pc:sldChg chg="del">
        <pc:chgData name="Brad Hunt" userId="1723dba623feb76c" providerId="LiveId" clId="{186202BB-B2FE-4511-91EF-F02991D9727F}" dt="2022-04-07T17:36:12.243" v="131" actId="47"/>
        <pc:sldMkLst>
          <pc:docMk/>
          <pc:sldMk cId="454374613" sldId="327"/>
        </pc:sldMkLst>
      </pc:sldChg>
      <pc:sldChg chg="del">
        <pc:chgData name="Brad Hunt" userId="1723dba623feb76c" providerId="LiveId" clId="{186202BB-B2FE-4511-91EF-F02991D9727F}" dt="2022-04-07T17:36:12.243" v="131" actId="47"/>
        <pc:sldMkLst>
          <pc:docMk/>
          <pc:sldMk cId="233836147" sldId="329"/>
        </pc:sldMkLst>
      </pc:sldChg>
      <pc:sldChg chg="del">
        <pc:chgData name="Brad Hunt" userId="1723dba623feb76c" providerId="LiveId" clId="{186202BB-B2FE-4511-91EF-F02991D9727F}" dt="2022-04-07T17:36:12.243" v="131" actId="47"/>
        <pc:sldMkLst>
          <pc:docMk/>
          <pc:sldMk cId="4112989488" sldId="331"/>
        </pc:sldMkLst>
      </pc:sldChg>
      <pc:sldChg chg="del">
        <pc:chgData name="Brad Hunt" userId="1723dba623feb76c" providerId="LiveId" clId="{186202BB-B2FE-4511-91EF-F02991D9727F}" dt="2022-04-07T17:36:34.316" v="142" actId="47"/>
        <pc:sldMkLst>
          <pc:docMk/>
          <pc:sldMk cId="3387427498" sldId="333"/>
        </pc:sldMkLst>
      </pc:sldChg>
      <pc:sldChg chg="modSp mod">
        <pc:chgData name="Brad Hunt" userId="1723dba623feb76c" providerId="LiveId" clId="{186202BB-B2FE-4511-91EF-F02991D9727F}" dt="2022-04-07T19:53:24.174" v="4522" actId="115"/>
        <pc:sldMkLst>
          <pc:docMk/>
          <pc:sldMk cId="4098926018" sldId="334"/>
        </pc:sldMkLst>
        <pc:spChg chg="mod">
          <ac:chgData name="Brad Hunt" userId="1723dba623feb76c" providerId="LiveId" clId="{186202BB-B2FE-4511-91EF-F02991D9727F}" dt="2022-04-07T17:54:50.140" v="565" actId="20577"/>
          <ac:spMkLst>
            <pc:docMk/>
            <pc:sldMk cId="4098926018" sldId="334"/>
            <ac:spMk id="4" creationId="{00000000-0000-0000-0000-000000000000}"/>
          </ac:spMkLst>
        </pc:spChg>
        <pc:spChg chg="mod">
          <ac:chgData name="Brad Hunt" userId="1723dba623feb76c" providerId="LiveId" clId="{186202BB-B2FE-4511-91EF-F02991D9727F}" dt="2022-04-07T19:53:24.174" v="4522" actId="115"/>
          <ac:spMkLst>
            <pc:docMk/>
            <pc:sldMk cId="4098926018" sldId="334"/>
            <ac:spMk id="6" creationId="{00000000-0000-0000-0000-000000000000}"/>
          </ac:spMkLst>
        </pc:spChg>
      </pc:sldChg>
      <pc:sldChg chg="add del">
        <pc:chgData name="Brad Hunt" userId="1723dba623feb76c" providerId="LiveId" clId="{186202BB-B2FE-4511-91EF-F02991D9727F}" dt="2022-04-07T17:35:57.840" v="129" actId="47"/>
        <pc:sldMkLst>
          <pc:docMk/>
          <pc:sldMk cId="3803709262" sldId="335"/>
        </pc:sldMkLst>
      </pc:sldChg>
      <pc:sldChg chg="del">
        <pc:chgData name="Brad Hunt" userId="1723dba623feb76c" providerId="LiveId" clId="{186202BB-B2FE-4511-91EF-F02991D9727F}" dt="2022-04-07T17:36:33.757" v="141" actId="47"/>
        <pc:sldMkLst>
          <pc:docMk/>
          <pc:sldMk cId="1387731452" sldId="339"/>
        </pc:sldMkLst>
      </pc:sldChg>
      <pc:sldChg chg="add del">
        <pc:chgData name="Brad Hunt" userId="1723dba623feb76c" providerId="LiveId" clId="{186202BB-B2FE-4511-91EF-F02991D9727F}" dt="2022-04-07T17:35:57.840" v="129" actId="47"/>
        <pc:sldMkLst>
          <pc:docMk/>
          <pc:sldMk cId="565545182" sldId="340"/>
        </pc:sldMkLst>
      </pc:sldChg>
      <pc:sldChg chg="add del">
        <pc:chgData name="Brad Hunt" userId="1723dba623feb76c" providerId="LiveId" clId="{186202BB-B2FE-4511-91EF-F02991D9727F}" dt="2022-04-07T17:35:51.183" v="128" actId="47"/>
        <pc:sldMkLst>
          <pc:docMk/>
          <pc:sldMk cId="3285996370" sldId="341"/>
        </pc:sldMkLst>
      </pc:sldChg>
      <pc:sldChg chg="del">
        <pc:chgData name="Brad Hunt" userId="1723dba623feb76c" providerId="LiveId" clId="{186202BB-B2FE-4511-91EF-F02991D9727F}" dt="2022-04-07T17:36:54.833" v="151" actId="47"/>
        <pc:sldMkLst>
          <pc:docMk/>
          <pc:sldMk cId="1256967050" sldId="342"/>
        </pc:sldMkLst>
      </pc:sldChg>
      <pc:sldChg chg="del">
        <pc:chgData name="Brad Hunt" userId="1723dba623feb76c" providerId="LiveId" clId="{186202BB-B2FE-4511-91EF-F02991D9727F}" dt="2022-04-07T17:36:58.872" v="152" actId="47"/>
        <pc:sldMkLst>
          <pc:docMk/>
          <pc:sldMk cId="929917560" sldId="343"/>
        </pc:sldMkLst>
      </pc:sldChg>
      <pc:sldChg chg="del">
        <pc:chgData name="Brad Hunt" userId="1723dba623feb76c" providerId="LiveId" clId="{186202BB-B2FE-4511-91EF-F02991D9727F}" dt="2022-04-07T17:36:59.407" v="153" actId="47"/>
        <pc:sldMkLst>
          <pc:docMk/>
          <pc:sldMk cId="2472644869" sldId="344"/>
        </pc:sldMkLst>
      </pc:sldChg>
      <pc:sldChg chg="del">
        <pc:chgData name="Brad Hunt" userId="1723dba623feb76c" providerId="LiveId" clId="{186202BB-B2FE-4511-91EF-F02991D9727F}" dt="2022-04-07T17:36:59.959" v="154" actId="47"/>
        <pc:sldMkLst>
          <pc:docMk/>
          <pc:sldMk cId="2509631463" sldId="345"/>
        </pc:sldMkLst>
      </pc:sldChg>
      <pc:sldChg chg="del">
        <pc:chgData name="Brad Hunt" userId="1723dba623feb76c" providerId="LiveId" clId="{186202BB-B2FE-4511-91EF-F02991D9727F}" dt="2022-04-07T17:37:00.869" v="156" actId="47"/>
        <pc:sldMkLst>
          <pc:docMk/>
          <pc:sldMk cId="3457487295" sldId="346"/>
        </pc:sldMkLst>
      </pc:sldChg>
      <pc:sldChg chg="del">
        <pc:chgData name="Brad Hunt" userId="1723dba623feb76c" providerId="LiveId" clId="{186202BB-B2FE-4511-91EF-F02991D9727F}" dt="2022-04-07T17:37:01.390" v="157" actId="47"/>
        <pc:sldMkLst>
          <pc:docMk/>
          <pc:sldMk cId="4260506561" sldId="347"/>
        </pc:sldMkLst>
      </pc:sldChg>
      <pc:sldChg chg="add del">
        <pc:chgData name="Brad Hunt" userId="1723dba623feb76c" providerId="LiveId" clId="{186202BB-B2FE-4511-91EF-F02991D9727F}" dt="2022-04-07T17:36:04.800" v="130" actId="47"/>
        <pc:sldMkLst>
          <pc:docMk/>
          <pc:sldMk cId="1941441664" sldId="348"/>
        </pc:sldMkLst>
      </pc:sldChg>
      <pc:sldChg chg="add del">
        <pc:chgData name="Brad Hunt" userId="1723dba623feb76c" providerId="LiveId" clId="{186202BB-B2FE-4511-91EF-F02991D9727F}" dt="2022-04-07T17:36:04.800" v="130" actId="47"/>
        <pc:sldMkLst>
          <pc:docMk/>
          <pc:sldMk cId="1767498749" sldId="349"/>
        </pc:sldMkLst>
      </pc:sldChg>
      <pc:sldChg chg="del">
        <pc:chgData name="Brad Hunt" userId="1723dba623feb76c" providerId="LiveId" clId="{186202BB-B2FE-4511-91EF-F02991D9727F}" dt="2022-04-07T17:36:17.839" v="132" actId="47"/>
        <pc:sldMkLst>
          <pc:docMk/>
          <pc:sldMk cId="634481196" sldId="350"/>
        </pc:sldMkLst>
      </pc:sldChg>
      <pc:sldChg chg="del">
        <pc:chgData name="Brad Hunt" userId="1723dba623feb76c" providerId="LiveId" clId="{186202BB-B2FE-4511-91EF-F02991D9727F}" dt="2022-04-07T17:36:33.266" v="140" actId="47"/>
        <pc:sldMkLst>
          <pc:docMk/>
          <pc:sldMk cId="1934787390" sldId="351"/>
        </pc:sldMkLst>
      </pc:sldChg>
      <pc:sldChg chg="del">
        <pc:chgData name="Brad Hunt" userId="1723dba623feb76c" providerId="LiveId" clId="{186202BB-B2FE-4511-91EF-F02991D9727F}" dt="2022-04-07T17:37:00.427" v="155" actId="47"/>
        <pc:sldMkLst>
          <pc:docMk/>
          <pc:sldMk cId="4020024388" sldId="352"/>
        </pc:sldMkLst>
      </pc:sldChg>
      <pc:sldChg chg="addSp delSp modSp mod">
        <pc:chgData name="Brad Hunt" userId="1723dba623feb76c" providerId="LiveId" clId="{186202BB-B2FE-4511-91EF-F02991D9727F}" dt="2022-04-07T18:06:05.601" v="700" actId="20577"/>
        <pc:sldMkLst>
          <pc:docMk/>
          <pc:sldMk cId="3761177992" sldId="353"/>
        </pc:sldMkLst>
        <pc:spChg chg="mod">
          <ac:chgData name="Brad Hunt" userId="1723dba623feb76c" providerId="LiveId" clId="{186202BB-B2FE-4511-91EF-F02991D9727F}" dt="2022-04-07T18:06:05.601" v="700" actId="20577"/>
          <ac:spMkLst>
            <pc:docMk/>
            <pc:sldMk cId="3761177992" sldId="353"/>
            <ac:spMk id="2" creationId="{00000000-0000-0000-0000-000000000000}"/>
          </ac:spMkLst>
        </pc:spChg>
        <pc:spChg chg="add mod">
          <ac:chgData name="Brad Hunt" userId="1723dba623feb76c" providerId="LiveId" clId="{186202BB-B2FE-4511-91EF-F02991D9727F}" dt="2022-04-07T18:01:37.492" v="661" actId="20577"/>
          <ac:spMkLst>
            <pc:docMk/>
            <pc:sldMk cId="3761177992" sldId="353"/>
            <ac:spMk id="6" creationId="{F46D6C08-870E-4C66-ABA4-D2392AC98E81}"/>
          </ac:spMkLst>
        </pc:spChg>
        <pc:spChg chg="del">
          <ac:chgData name="Brad Hunt" userId="1723dba623feb76c" providerId="LiveId" clId="{186202BB-B2FE-4511-91EF-F02991D9727F}" dt="2022-04-07T17:36:42.974" v="143" actId="478"/>
          <ac:spMkLst>
            <pc:docMk/>
            <pc:sldMk cId="3761177992" sldId="353"/>
            <ac:spMk id="9" creationId="{A5506590-5904-4A12-A74F-DAEDC641CE46}"/>
          </ac:spMkLst>
        </pc:spChg>
        <pc:picChg chg="add mod">
          <ac:chgData name="Brad Hunt" userId="1723dba623feb76c" providerId="LiveId" clId="{186202BB-B2FE-4511-91EF-F02991D9727F}" dt="2022-04-07T18:00:07.812" v="620" actId="1076"/>
          <ac:picMkLst>
            <pc:docMk/>
            <pc:sldMk cId="3761177992" sldId="353"/>
            <ac:picMk id="5" creationId="{BEB4BF38-C8EE-4016-B004-0340ED24F761}"/>
          </ac:picMkLst>
        </pc:picChg>
        <pc:picChg chg="del">
          <ac:chgData name="Brad Hunt" userId="1723dba623feb76c" providerId="LiveId" clId="{186202BB-B2FE-4511-91EF-F02991D9727F}" dt="2022-04-07T17:59:01.359" v="607" actId="478"/>
          <ac:picMkLst>
            <pc:docMk/>
            <pc:sldMk cId="3761177992" sldId="353"/>
            <ac:picMk id="7" creationId="{37DA3A67-7190-4F55-B273-F5F58C913DE7}"/>
          </ac:picMkLst>
        </pc:picChg>
      </pc:sldChg>
      <pc:sldChg chg="del">
        <pc:chgData name="Brad Hunt" userId="1723dba623feb76c" providerId="LiveId" clId="{186202BB-B2FE-4511-91EF-F02991D9727F}" dt="2022-04-07T17:36:52.737" v="150" actId="47"/>
        <pc:sldMkLst>
          <pc:docMk/>
          <pc:sldMk cId="2298456220" sldId="354"/>
        </pc:sldMkLst>
      </pc:sldChg>
      <pc:sldChg chg="modSp new mod">
        <pc:chgData name="Brad Hunt" userId="1723dba623feb76c" providerId="LiveId" clId="{186202BB-B2FE-4511-91EF-F02991D9727F}" dt="2022-04-07T19:50:36.573" v="4471" actId="20577"/>
        <pc:sldMkLst>
          <pc:docMk/>
          <pc:sldMk cId="4290720401" sldId="354"/>
        </pc:sldMkLst>
        <pc:spChg chg="mod">
          <ac:chgData name="Brad Hunt" userId="1723dba623feb76c" providerId="LiveId" clId="{186202BB-B2FE-4511-91EF-F02991D9727F}" dt="2022-04-07T17:41:09.162" v="266" actId="1036"/>
          <ac:spMkLst>
            <pc:docMk/>
            <pc:sldMk cId="4290720401" sldId="354"/>
            <ac:spMk id="2" creationId="{4D1E33BA-6A14-43BC-AD63-EA79EEE477B8}"/>
          </ac:spMkLst>
        </pc:spChg>
        <pc:spChg chg="mod">
          <ac:chgData name="Brad Hunt" userId="1723dba623feb76c" providerId="LiveId" clId="{186202BB-B2FE-4511-91EF-F02991D9727F}" dt="2022-04-07T19:50:36.573" v="4471" actId="20577"/>
          <ac:spMkLst>
            <pc:docMk/>
            <pc:sldMk cId="4290720401" sldId="354"/>
            <ac:spMk id="3" creationId="{80E0A09C-62A5-4243-ADB9-B236EA4D3A07}"/>
          </ac:spMkLst>
        </pc:spChg>
      </pc:sldChg>
      <pc:sldChg chg="addSp modSp add mod">
        <pc:chgData name="Brad Hunt" userId="1723dba623feb76c" providerId="LiveId" clId="{186202BB-B2FE-4511-91EF-F02991D9727F}" dt="2022-04-07T18:51:35.360" v="2482"/>
        <pc:sldMkLst>
          <pc:docMk/>
          <pc:sldMk cId="2606959952" sldId="355"/>
        </pc:sldMkLst>
        <pc:spChg chg="mod">
          <ac:chgData name="Brad Hunt" userId="1723dba623feb76c" providerId="LiveId" clId="{186202BB-B2FE-4511-91EF-F02991D9727F}" dt="2022-04-07T18:41:18.296" v="2177" actId="20577"/>
          <ac:spMkLst>
            <pc:docMk/>
            <pc:sldMk cId="2606959952" sldId="355"/>
            <ac:spMk id="2" creationId="{00000000-0000-0000-0000-000000000000}"/>
          </ac:spMkLst>
        </pc:spChg>
        <pc:spChg chg="add mod">
          <ac:chgData name="Brad Hunt" userId="1723dba623feb76c" providerId="LiveId" clId="{186202BB-B2FE-4511-91EF-F02991D9727F}" dt="2022-04-07T18:51:35.360" v="2482"/>
          <ac:spMkLst>
            <pc:docMk/>
            <pc:sldMk cId="2606959952" sldId="355"/>
            <ac:spMk id="5" creationId="{5093B5A3-5AB9-4A31-A903-1ECC6C046507}"/>
          </ac:spMkLst>
        </pc:spChg>
      </pc:sldChg>
      <pc:sldChg chg="modSp mod">
        <pc:chgData name="Brad Hunt" userId="1723dba623feb76c" providerId="LiveId" clId="{186202BB-B2FE-4511-91EF-F02991D9727F}" dt="2022-04-07T18:20:48.181" v="1575" actId="207"/>
        <pc:sldMkLst>
          <pc:docMk/>
          <pc:sldMk cId="393144425" sldId="356"/>
        </pc:sldMkLst>
        <pc:spChg chg="mod">
          <ac:chgData name="Brad Hunt" userId="1723dba623feb76c" providerId="LiveId" clId="{186202BB-B2FE-4511-91EF-F02991D9727F}" dt="2022-04-07T18:04:10.434" v="681" actId="6549"/>
          <ac:spMkLst>
            <pc:docMk/>
            <pc:sldMk cId="393144425" sldId="356"/>
            <ac:spMk id="4" creationId="{00000000-0000-0000-0000-000000000000}"/>
          </ac:spMkLst>
        </pc:spChg>
        <pc:spChg chg="mod">
          <ac:chgData name="Brad Hunt" userId="1723dba623feb76c" providerId="LiveId" clId="{186202BB-B2FE-4511-91EF-F02991D9727F}" dt="2022-04-07T18:20:48.181" v="1575" actId="207"/>
          <ac:spMkLst>
            <pc:docMk/>
            <pc:sldMk cId="393144425" sldId="356"/>
            <ac:spMk id="6" creationId="{00000000-0000-0000-0000-000000000000}"/>
          </ac:spMkLst>
        </pc:spChg>
      </pc:sldChg>
      <pc:sldChg chg="addSp delSp modSp add mod">
        <pc:chgData name="Brad Hunt" userId="1723dba623feb76c" providerId="LiveId" clId="{186202BB-B2FE-4511-91EF-F02991D9727F}" dt="2022-04-07T18:16:28.060" v="1325" actId="1076"/>
        <pc:sldMkLst>
          <pc:docMk/>
          <pc:sldMk cId="1927086590" sldId="357"/>
        </pc:sldMkLst>
        <pc:spChg chg="mod">
          <ac:chgData name="Brad Hunt" userId="1723dba623feb76c" providerId="LiveId" clId="{186202BB-B2FE-4511-91EF-F02991D9727F}" dt="2022-04-07T18:06:51.815" v="730" actId="20577"/>
          <ac:spMkLst>
            <pc:docMk/>
            <pc:sldMk cId="1927086590" sldId="357"/>
            <ac:spMk id="2" creationId="{00000000-0000-0000-0000-000000000000}"/>
          </ac:spMkLst>
        </pc:spChg>
        <pc:picChg chg="del">
          <ac:chgData name="Brad Hunt" userId="1723dba623feb76c" providerId="LiveId" clId="{186202BB-B2FE-4511-91EF-F02991D9727F}" dt="2022-04-07T18:06:30.556" v="722" actId="478"/>
          <ac:picMkLst>
            <pc:docMk/>
            <pc:sldMk cId="1927086590" sldId="357"/>
            <ac:picMk id="5" creationId="{BEB4BF38-C8EE-4016-B004-0340ED24F761}"/>
          </ac:picMkLst>
        </pc:picChg>
        <pc:picChg chg="add mod">
          <ac:chgData name="Brad Hunt" userId="1723dba623feb76c" providerId="LiveId" clId="{186202BB-B2FE-4511-91EF-F02991D9727F}" dt="2022-04-07T18:16:28.060" v="1325" actId="1076"/>
          <ac:picMkLst>
            <pc:docMk/>
            <pc:sldMk cId="1927086590" sldId="357"/>
            <ac:picMk id="7" creationId="{8500C84A-6230-47B1-92F9-4FB1F4C9501F}"/>
          </ac:picMkLst>
        </pc:picChg>
      </pc:sldChg>
      <pc:sldChg chg="addSp delSp modSp mod">
        <pc:chgData name="Brad Hunt" userId="1723dba623feb76c" providerId="LiveId" clId="{186202BB-B2FE-4511-91EF-F02991D9727F}" dt="2022-04-07T18:43:02.091" v="2251" actId="14100"/>
        <pc:sldMkLst>
          <pc:docMk/>
          <pc:sldMk cId="1650142180" sldId="358"/>
        </pc:sldMkLst>
        <pc:spChg chg="mod">
          <ac:chgData name="Brad Hunt" userId="1723dba623feb76c" providerId="LiveId" clId="{186202BB-B2FE-4511-91EF-F02991D9727F}" dt="2022-04-07T18:32:30.628" v="1578"/>
          <ac:spMkLst>
            <pc:docMk/>
            <pc:sldMk cId="1650142180" sldId="358"/>
            <ac:spMk id="4" creationId="{00000000-0000-0000-0000-000000000000}"/>
          </ac:spMkLst>
        </pc:spChg>
        <pc:spChg chg="mod">
          <ac:chgData name="Brad Hunt" userId="1723dba623feb76c" providerId="LiveId" clId="{186202BB-B2FE-4511-91EF-F02991D9727F}" dt="2022-04-07T18:43:02.091" v="2251" actId="14100"/>
          <ac:spMkLst>
            <pc:docMk/>
            <pc:sldMk cId="1650142180" sldId="358"/>
            <ac:spMk id="6" creationId="{00000000-0000-0000-0000-000000000000}"/>
          </ac:spMkLst>
        </pc:spChg>
        <pc:picChg chg="add del mod">
          <ac:chgData name="Brad Hunt" userId="1723dba623feb76c" providerId="LiveId" clId="{186202BB-B2FE-4511-91EF-F02991D9727F}" dt="2022-04-07T18:34:31.033" v="1673" actId="478"/>
          <ac:picMkLst>
            <pc:docMk/>
            <pc:sldMk cId="1650142180" sldId="358"/>
            <ac:picMk id="5" creationId="{86F3772C-D0E4-46C5-9CEA-E137D6EFAC72}"/>
          </ac:picMkLst>
        </pc:picChg>
        <pc:picChg chg="add mod">
          <ac:chgData name="Brad Hunt" userId="1723dba623feb76c" providerId="LiveId" clId="{186202BB-B2FE-4511-91EF-F02991D9727F}" dt="2022-04-07T18:42:37.595" v="2194" actId="1036"/>
          <ac:picMkLst>
            <pc:docMk/>
            <pc:sldMk cId="1650142180" sldId="358"/>
            <ac:picMk id="8" creationId="{0708B3D0-1341-4D73-BA33-6D8E1A5FF4FB}"/>
          </ac:picMkLst>
        </pc:picChg>
      </pc:sldChg>
      <pc:sldChg chg="modSp mod">
        <pc:chgData name="Brad Hunt" userId="1723dba623feb76c" providerId="LiveId" clId="{186202BB-B2FE-4511-91EF-F02991D9727F}" dt="2022-04-07T18:44:24.409" v="2319" actId="20577"/>
        <pc:sldMkLst>
          <pc:docMk/>
          <pc:sldMk cId="4150177672" sldId="359"/>
        </pc:sldMkLst>
        <pc:spChg chg="mod">
          <ac:chgData name="Brad Hunt" userId="1723dba623feb76c" providerId="LiveId" clId="{186202BB-B2FE-4511-91EF-F02991D9727F}" dt="2022-04-07T18:36:50.816" v="1679"/>
          <ac:spMkLst>
            <pc:docMk/>
            <pc:sldMk cId="4150177672" sldId="359"/>
            <ac:spMk id="4" creationId="{00000000-0000-0000-0000-000000000000}"/>
          </ac:spMkLst>
        </pc:spChg>
        <pc:spChg chg="mod">
          <ac:chgData name="Brad Hunt" userId="1723dba623feb76c" providerId="LiveId" clId="{186202BB-B2FE-4511-91EF-F02991D9727F}" dt="2022-04-07T18:44:24.409" v="2319" actId="20577"/>
          <ac:spMkLst>
            <pc:docMk/>
            <pc:sldMk cId="4150177672" sldId="359"/>
            <ac:spMk id="6" creationId="{00000000-0000-0000-0000-000000000000}"/>
          </ac:spMkLst>
        </pc:spChg>
      </pc:sldChg>
      <pc:sldChg chg="addSp delSp modSp add mod">
        <pc:chgData name="Brad Hunt" userId="1723dba623feb76c" providerId="LiveId" clId="{186202BB-B2FE-4511-91EF-F02991D9727F}" dt="2022-04-07T19:55:27.537" v="4526" actId="1076"/>
        <pc:sldMkLst>
          <pc:docMk/>
          <pc:sldMk cId="1861443045" sldId="360"/>
        </pc:sldMkLst>
        <pc:spChg chg="mod">
          <ac:chgData name="Brad Hunt" userId="1723dba623feb76c" providerId="LiveId" clId="{186202BB-B2FE-4511-91EF-F02991D9727F}" dt="2022-04-07T18:44:52.423" v="2329" actId="20577"/>
          <ac:spMkLst>
            <pc:docMk/>
            <pc:sldMk cId="1861443045" sldId="360"/>
            <ac:spMk id="2" creationId="{00000000-0000-0000-0000-000000000000}"/>
          </ac:spMkLst>
        </pc:spChg>
        <pc:spChg chg="add mod">
          <ac:chgData name="Brad Hunt" userId="1723dba623feb76c" providerId="LiveId" clId="{186202BB-B2FE-4511-91EF-F02991D9727F}" dt="2022-04-07T18:45:59.910" v="2336" actId="208"/>
          <ac:spMkLst>
            <pc:docMk/>
            <pc:sldMk cId="1861443045" sldId="360"/>
            <ac:spMk id="4" creationId="{9B4DBB27-67EB-4864-A87B-DF79715E1B7A}"/>
          </ac:spMkLst>
        </pc:spChg>
        <pc:spChg chg="add mod">
          <ac:chgData name="Brad Hunt" userId="1723dba623feb76c" providerId="LiveId" clId="{186202BB-B2FE-4511-91EF-F02991D9727F}" dt="2022-04-07T19:55:27.537" v="4526" actId="1076"/>
          <ac:spMkLst>
            <pc:docMk/>
            <pc:sldMk cId="1861443045" sldId="360"/>
            <ac:spMk id="9" creationId="{5668C5F6-F500-48FA-9725-9F7D2EFE4CE4}"/>
          </ac:spMkLst>
        </pc:spChg>
        <pc:picChg chg="add mod">
          <ac:chgData name="Brad Hunt" userId="1723dba623feb76c" providerId="LiveId" clId="{186202BB-B2FE-4511-91EF-F02991D9727F}" dt="2022-04-07T19:55:22.170" v="4525" actId="1076"/>
          <ac:picMkLst>
            <pc:docMk/>
            <pc:sldMk cId="1861443045" sldId="360"/>
            <ac:picMk id="5" creationId="{9C5CA236-F36E-4854-A106-E0A59F48B0AF}"/>
          </ac:picMkLst>
        </pc:picChg>
        <pc:picChg chg="del">
          <ac:chgData name="Brad Hunt" userId="1723dba623feb76c" providerId="LiveId" clId="{186202BB-B2FE-4511-91EF-F02991D9727F}" dt="2022-04-07T18:44:54.820" v="2330" actId="478"/>
          <ac:picMkLst>
            <pc:docMk/>
            <pc:sldMk cId="1861443045" sldId="360"/>
            <ac:picMk id="7" creationId="{37DA3A67-7190-4F55-B273-F5F58C913DE7}"/>
          </ac:picMkLst>
        </pc:picChg>
        <pc:cxnChg chg="add mod">
          <ac:chgData name="Brad Hunt" userId="1723dba623feb76c" providerId="LiveId" clId="{186202BB-B2FE-4511-91EF-F02991D9727F}" dt="2022-04-07T18:46:41.284" v="2374" actId="692"/>
          <ac:cxnSpMkLst>
            <pc:docMk/>
            <pc:sldMk cId="1861443045" sldId="360"/>
            <ac:cxnSpMk id="8" creationId="{3481EB8A-A434-428C-A124-F31F2F6EF38F}"/>
          </ac:cxnSpMkLst>
        </pc:cxnChg>
      </pc:sldChg>
      <pc:sldChg chg="modSp mod">
        <pc:chgData name="Brad Hunt" userId="1723dba623feb76c" providerId="LiveId" clId="{186202BB-B2FE-4511-91EF-F02991D9727F}" dt="2022-04-07T19:56:17.851" v="4562" actId="20577"/>
        <pc:sldMkLst>
          <pc:docMk/>
          <pc:sldMk cId="411488267" sldId="361"/>
        </pc:sldMkLst>
        <pc:spChg chg="mod">
          <ac:chgData name="Brad Hunt" userId="1723dba623feb76c" providerId="LiveId" clId="{186202BB-B2FE-4511-91EF-F02991D9727F}" dt="2022-04-07T18:47:38.655" v="2381"/>
          <ac:spMkLst>
            <pc:docMk/>
            <pc:sldMk cId="411488267" sldId="361"/>
            <ac:spMk id="4" creationId="{00000000-0000-0000-0000-000000000000}"/>
          </ac:spMkLst>
        </pc:spChg>
        <pc:spChg chg="mod">
          <ac:chgData name="Brad Hunt" userId="1723dba623feb76c" providerId="LiveId" clId="{186202BB-B2FE-4511-91EF-F02991D9727F}" dt="2022-04-07T19:56:17.851" v="4562" actId="20577"/>
          <ac:spMkLst>
            <pc:docMk/>
            <pc:sldMk cId="411488267" sldId="361"/>
            <ac:spMk id="6" creationId="{00000000-0000-0000-0000-000000000000}"/>
          </ac:spMkLst>
        </pc:spChg>
      </pc:sldChg>
      <pc:sldChg chg="addSp delSp modSp mod">
        <pc:chgData name="Brad Hunt" userId="1723dba623feb76c" providerId="LiveId" clId="{186202BB-B2FE-4511-91EF-F02991D9727F}" dt="2022-04-07T18:52:39.628" v="2484"/>
        <pc:sldMkLst>
          <pc:docMk/>
          <pc:sldMk cId="3582196984" sldId="362"/>
        </pc:sldMkLst>
        <pc:spChg chg="mod">
          <ac:chgData name="Brad Hunt" userId="1723dba623feb76c" providerId="LiveId" clId="{186202BB-B2FE-4511-91EF-F02991D9727F}" dt="2022-04-07T18:51:07.940" v="2479" actId="20577"/>
          <ac:spMkLst>
            <pc:docMk/>
            <pc:sldMk cId="3582196984" sldId="362"/>
            <ac:spMk id="2" creationId="{00000000-0000-0000-0000-000000000000}"/>
          </ac:spMkLst>
        </pc:spChg>
        <pc:spChg chg="add mod">
          <ac:chgData name="Brad Hunt" userId="1723dba623feb76c" providerId="LiveId" clId="{186202BB-B2FE-4511-91EF-F02991D9727F}" dt="2022-04-07T18:52:39.628" v="2484"/>
          <ac:spMkLst>
            <pc:docMk/>
            <pc:sldMk cId="3582196984" sldId="362"/>
            <ac:spMk id="8" creationId="{3FA508D8-154E-4C50-856D-AB624EC8516E}"/>
          </ac:spMkLst>
        </pc:spChg>
        <pc:picChg chg="add mod">
          <ac:chgData name="Brad Hunt" userId="1723dba623feb76c" providerId="LiveId" clId="{186202BB-B2FE-4511-91EF-F02991D9727F}" dt="2022-04-07T18:52:19.995" v="2483" actId="692"/>
          <ac:picMkLst>
            <pc:docMk/>
            <pc:sldMk cId="3582196984" sldId="362"/>
            <ac:picMk id="5" creationId="{01D911C3-ED6B-4D4B-BEC9-8964375DB7E1}"/>
          </ac:picMkLst>
        </pc:picChg>
        <pc:picChg chg="del">
          <ac:chgData name="Brad Hunt" userId="1723dba623feb76c" providerId="LiveId" clId="{186202BB-B2FE-4511-91EF-F02991D9727F}" dt="2022-04-07T18:50:17.809" v="2464" actId="478"/>
          <ac:picMkLst>
            <pc:docMk/>
            <pc:sldMk cId="3582196984" sldId="362"/>
            <ac:picMk id="7" creationId="{37DA3A67-7190-4F55-B273-F5F58C913DE7}"/>
          </ac:picMkLst>
        </pc:picChg>
      </pc:sldChg>
      <pc:sldChg chg="addSp delSp modSp mod">
        <pc:chgData name="Brad Hunt" userId="1723dba623feb76c" providerId="LiveId" clId="{186202BB-B2FE-4511-91EF-F02991D9727F}" dt="2022-04-07T19:00:05.338" v="2742" actId="20577"/>
        <pc:sldMkLst>
          <pc:docMk/>
          <pc:sldMk cId="2091908151" sldId="363"/>
        </pc:sldMkLst>
        <pc:spChg chg="mod">
          <ac:chgData name="Brad Hunt" userId="1723dba623feb76c" providerId="LiveId" clId="{186202BB-B2FE-4511-91EF-F02991D9727F}" dt="2022-04-07T19:00:05.338" v="2742" actId="20577"/>
          <ac:spMkLst>
            <pc:docMk/>
            <pc:sldMk cId="2091908151" sldId="363"/>
            <ac:spMk id="2" creationId="{4D1E33BA-6A14-43BC-AD63-EA79EEE477B8}"/>
          </ac:spMkLst>
        </pc:spChg>
        <pc:spChg chg="del">
          <ac:chgData name="Brad Hunt" userId="1723dba623feb76c" providerId="LiveId" clId="{186202BB-B2FE-4511-91EF-F02991D9727F}" dt="2022-04-07T18:56:10.886" v="2638" actId="478"/>
          <ac:spMkLst>
            <pc:docMk/>
            <pc:sldMk cId="2091908151" sldId="363"/>
            <ac:spMk id="3" creationId="{80E0A09C-62A5-4243-ADB9-B236EA4D3A07}"/>
          </ac:spMkLst>
        </pc:spChg>
        <pc:spChg chg="add del mod">
          <ac:chgData name="Brad Hunt" userId="1723dba623feb76c" providerId="LiveId" clId="{186202BB-B2FE-4511-91EF-F02991D9727F}" dt="2022-04-07T18:56:13.474" v="2639" actId="478"/>
          <ac:spMkLst>
            <pc:docMk/>
            <pc:sldMk cId="2091908151" sldId="363"/>
            <ac:spMk id="5" creationId="{5EF9758D-C7EE-4FDE-89AF-BFE66E00FCE0}"/>
          </ac:spMkLst>
        </pc:spChg>
        <pc:spChg chg="add mod">
          <ac:chgData name="Brad Hunt" userId="1723dba623feb76c" providerId="LiveId" clId="{186202BB-B2FE-4511-91EF-F02991D9727F}" dt="2022-04-07T18:59:48.724" v="2741" actId="113"/>
          <ac:spMkLst>
            <pc:docMk/>
            <pc:sldMk cId="2091908151" sldId="363"/>
            <ac:spMk id="8" creationId="{6148FAA8-1C64-4C08-B115-4DF9B0A531F9}"/>
          </ac:spMkLst>
        </pc:spChg>
        <pc:picChg chg="add mod">
          <ac:chgData name="Brad Hunt" userId="1723dba623feb76c" providerId="LiveId" clId="{186202BB-B2FE-4511-91EF-F02991D9727F}" dt="2022-04-07T18:57:28.714" v="2643" actId="1076"/>
          <ac:picMkLst>
            <pc:docMk/>
            <pc:sldMk cId="2091908151" sldId="363"/>
            <ac:picMk id="7" creationId="{19A0C146-68DC-4B30-A422-1C556763760F}"/>
          </ac:picMkLst>
        </pc:picChg>
      </pc:sldChg>
      <pc:sldChg chg="addSp modSp mod">
        <pc:chgData name="Brad Hunt" userId="1723dba623feb76c" providerId="LiveId" clId="{186202BB-B2FE-4511-91EF-F02991D9727F}" dt="2022-04-07T19:27:47.034" v="4404" actId="20577"/>
        <pc:sldMkLst>
          <pc:docMk/>
          <pc:sldMk cId="25568858" sldId="364"/>
        </pc:sldMkLst>
        <pc:spChg chg="mod">
          <ac:chgData name="Brad Hunt" userId="1723dba623feb76c" providerId="LiveId" clId="{186202BB-B2FE-4511-91EF-F02991D9727F}" dt="2022-04-07T19:01:29.656" v="2747"/>
          <ac:spMkLst>
            <pc:docMk/>
            <pc:sldMk cId="25568858" sldId="364"/>
            <ac:spMk id="4" creationId="{00000000-0000-0000-0000-000000000000}"/>
          </ac:spMkLst>
        </pc:spChg>
        <pc:spChg chg="add mod">
          <ac:chgData name="Brad Hunt" userId="1723dba623feb76c" providerId="LiveId" clId="{186202BB-B2FE-4511-91EF-F02991D9727F}" dt="2022-04-07T19:18:07.822" v="3371" actId="20577"/>
          <ac:spMkLst>
            <pc:docMk/>
            <pc:sldMk cId="25568858" sldId="364"/>
            <ac:spMk id="5" creationId="{51808F99-F335-4CB9-B47E-6FF880959D76}"/>
          </ac:spMkLst>
        </pc:spChg>
        <pc:spChg chg="mod">
          <ac:chgData name="Brad Hunt" userId="1723dba623feb76c" providerId="LiveId" clId="{186202BB-B2FE-4511-91EF-F02991D9727F}" dt="2022-04-07T19:27:47.034" v="4404" actId="20577"/>
          <ac:spMkLst>
            <pc:docMk/>
            <pc:sldMk cId="25568858" sldId="364"/>
            <ac:spMk id="6" creationId="{00000000-0000-0000-0000-000000000000}"/>
          </ac:spMkLst>
        </pc:spChg>
      </pc:sldChg>
      <pc:sldChg chg="delSp modSp mod">
        <pc:chgData name="Brad Hunt" userId="1723dba623feb76c" providerId="LiveId" clId="{186202BB-B2FE-4511-91EF-F02991D9727F}" dt="2022-04-07T19:58:43.014" v="4634" actId="20577"/>
        <pc:sldMkLst>
          <pc:docMk/>
          <pc:sldMk cId="938995734" sldId="365"/>
        </pc:sldMkLst>
        <pc:spChg chg="mod">
          <ac:chgData name="Brad Hunt" userId="1723dba623feb76c" providerId="LiveId" clId="{186202BB-B2FE-4511-91EF-F02991D9727F}" dt="2022-04-07T19:15:28.950" v="3269" actId="20577"/>
          <ac:spMkLst>
            <pc:docMk/>
            <pc:sldMk cId="938995734" sldId="365"/>
            <ac:spMk id="4" creationId="{00000000-0000-0000-0000-000000000000}"/>
          </ac:spMkLst>
        </pc:spChg>
        <pc:spChg chg="del">
          <ac:chgData name="Brad Hunt" userId="1723dba623feb76c" providerId="LiveId" clId="{186202BB-B2FE-4511-91EF-F02991D9727F}" dt="2022-04-07T19:15:00.964" v="3254" actId="478"/>
          <ac:spMkLst>
            <pc:docMk/>
            <pc:sldMk cId="938995734" sldId="365"/>
            <ac:spMk id="5" creationId="{51808F99-F335-4CB9-B47E-6FF880959D76}"/>
          </ac:spMkLst>
        </pc:spChg>
        <pc:spChg chg="mod">
          <ac:chgData name="Brad Hunt" userId="1723dba623feb76c" providerId="LiveId" clId="{186202BB-B2FE-4511-91EF-F02991D9727F}" dt="2022-04-07T19:58:43.014" v="4634" actId="20577"/>
          <ac:spMkLst>
            <pc:docMk/>
            <pc:sldMk cId="938995734" sldId="365"/>
            <ac:spMk id="6" creationId="{00000000-0000-0000-0000-000000000000}"/>
          </ac:spMkLst>
        </pc:spChg>
      </pc:sldChg>
      <pc:sldChg chg="modSp mod">
        <pc:chgData name="Brad Hunt" userId="1723dba623feb76c" providerId="LiveId" clId="{186202BB-B2FE-4511-91EF-F02991D9727F}" dt="2022-04-07T19:29:24.059" v="4407" actId="6549"/>
        <pc:sldMkLst>
          <pc:docMk/>
          <pc:sldMk cId="3209163882" sldId="366"/>
        </pc:sldMkLst>
        <pc:spChg chg="mod">
          <ac:chgData name="Brad Hunt" userId="1723dba623feb76c" providerId="LiveId" clId="{186202BB-B2FE-4511-91EF-F02991D9727F}" dt="2022-04-07T19:23:48.416" v="4157"/>
          <ac:spMkLst>
            <pc:docMk/>
            <pc:sldMk cId="3209163882" sldId="366"/>
            <ac:spMk id="4" creationId="{00000000-0000-0000-0000-000000000000}"/>
          </ac:spMkLst>
        </pc:spChg>
        <pc:spChg chg="mod">
          <ac:chgData name="Brad Hunt" userId="1723dba623feb76c" providerId="LiveId" clId="{186202BB-B2FE-4511-91EF-F02991D9727F}" dt="2022-04-07T19:29:24.059" v="4407" actId="6549"/>
          <ac:spMkLst>
            <pc:docMk/>
            <pc:sldMk cId="3209163882" sldId="366"/>
            <ac:spMk id="6" creationId="{00000000-0000-0000-0000-000000000000}"/>
          </ac:spMkLst>
        </pc:spChg>
      </pc:sldChg>
      <pc:sldChg chg="addSp delSp modSp mod">
        <pc:chgData name="Brad Hunt" userId="1723dba623feb76c" providerId="LiveId" clId="{186202BB-B2FE-4511-91EF-F02991D9727F}" dt="2022-04-07T19:33:12.665" v="4415" actId="1076"/>
        <pc:sldMkLst>
          <pc:docMk/>
          <pc:sldMk cId="3997341067" sldId="367"/>
        </pc:sldMkLst>
        <pc:spChg chg="mod">
          <ac:chgData name="Brad Hunt" userId="1723dba623feb76c" providerId="LiveId" clId="{186202BB-B2FE-4511-91EF-F02991D9727F}" dt="2022-04-07T19:30:00.740" v="4409" actId="207"/>
          <ac:spMkLst>
            <pc:docMk/>
            <pc:sldMk cId="3997341067" sldId="367"/>
            <ac:spMk id="2" creationId="{00000000-0000-0000-0000-000000000000}"/>
          </ac:spMkLst>
        </pc:spChg>
        <pc:picChg chg="del">
          <ac:chgData name="Brad Hunt" userId="1723dba623feb76c" providerId="LiveId" clId="{186202BB-B2FE-4511-91EF-F02991D9727F}" dt="2022-04-07T19:30:03.323" v="4410" actId="478"/>
          <ac:picMkLst>
            <pc:docMk/>
            <pc:sldMk cId="3997341067" sldId="367"/>
            <ac:picMk id="5" creationId="{01D911C3-ED6B-4D4B-BEC9-8964375DB7E1}"/>
          </ac:picMkLst>
        </pc:picChg>
        <pc:picChg chg="add mod">
          <ac:chgData name="Brad Hunt" userId="1723dba623feb76c" providerId="LiveId" clId="{186202BB-B2FE-4511-91EF-F02991D9727F}" dt="2022-04-07T19:33:12.665" v="4415" actId="1076"/>
          <ac:picMkLst>
            <pc:docMk/>
            <pc:sldMk cId="3997341067" sldId="367"/>
            <ac:picMk id="6" creationId="{0A942EAD-16F7-42DF-B06B-17F1EDC93FDF}"/>
          </ac:picMkLst>
        </pc:picChg>
      </pc:sldChg>
      <pc:sldChg chg="addSp modSp mod">
        <pc:chgData name="Brad Hunt" userId="1723dba623feb76c" providerId="LiveId" clId="{186202BB-B2FE-4511-91EF-F02991D9727F}" dt="2022-04-07T19:38:37.416" v="4464" actId="14100"/>
        <pc:sldMkLst>
          <pc:docMk/>
          <pc:sldMk cId="2485276956" sldId="368"/>
        </pc:sldMkLst>
        <pc:spChg chg="mod">
          <ac:chgData name="Brad Hunt" userId="1723dba623feb76c" providerId="LiveId" clId="{186202BB-B2FE-4511-91EF-F02991D9727F}" dt="2022-04-07T19:34:01.989" v="4432" actId="20577"/>
          <ac:spMkLst>
            <pc:docMk/>
            <pc:sldMk cId="2485276956" sldId="368"/>
            <ac:spMk id="4" creationId="{00000000-0000-0000-0000-000000000000}"/>
          </ac:spMkLst>
        </pc:spChg>
        <pc:spChg chg="mod">
          <ac:chgData name="Brad Hunt" userId="1723dba623feb76c" providerId="LiveId" clId="{186202BB-B2FE-4511-91EF-F02991D9727F}" dt="2022-04-07T19:38:37.416" v="4464" actId="14100"/>
          <ac:spMkLst>
            <pc:docMk/>
            <pc:sldMk cId="2485276956" sldId="368"/>
            <ac:spMk id="6" creationId="{00000000-0000-0000-0000-000000000000}"/>
          </ac:spMkLst>
        </pc:spChg>
        <pc:spChg chg="add mod">
          <ac:chgData name="Brad Hunt" userId="1723dba623feb76c" providerId="LiveId" clId="{186202BB-B2FE-4511-91EF-F02991D9727F}" dt="2022-04-07T19:37:32.457" v="4462" actId="1076"/>
          <ac:spMkLst>
            <pc:docMk/>
            <pc:sldMk cId="2485276956" sldId="368"/>
            <ac:spMk id="7" creationId="{8D56C1B3-9FA5-459C-B04F-4225B6226F42}"/>
          </ac:spMkLst>
        </pc:spChg>
        <pc:picChg chg="add mod">
          <ac:chgData name="Brad Hunt" userId="1723dba623feb76c" providerId="LiveId" clId="{186202BB-B2FE-4511-91EF-F02991D9727F}" dt="2022-04-07T19:38:32.561" v="4463" actId="1076"/>
          <ac:picMkLst>
            <pc:docMk/>
            <pc:sldMk cId="2485276956" sldId="368"/>
            <ac:picMk id="5" creationId="{9E1E0D20-3792-4ED4-A566-286A8B28E0DE}"/>
          </ac:picMkLst>
        </pc:picChg>
      </pc:sldChg>
      <pc:sldMasterChg chg="addSp delSp modSp mod">
        <pc:chgData name="Brad Hunt" userId="1723dba623feb76c" providerId="LiveId" clId="{186202BB-B2FE-4511-91EF-F02991D9727F}" dt="2022-04-07T17:37:36.615" v="168" actId="1037"/>
        <pc:sldMasterMkLst>
          <pc:docMk/>
          <pc:sldMasterMk cId="532362672" sldId="2147483648"/>
        </pc:sldMasterMkLst>
        <pc:picChg chg="del">
          <ac:chgData name="Brad Hunt" userId="1723dba623feb76c" providerId="LiveId" clId="{186202BB-B2FE-4511-91EF-F02991D9727F}" dt="2022-04-07T17:37:24.490" v="158" actId="478"/>
          <ac:picMkLst>
            <pc:docMk/>
            <pc:sldMasterMk cId="532362672" sldId="2147483648"/>
            <ac:picMk id="7" creationId="{3397D6C3-7D8C-41F3-9003-9EF2F548962C}"/>
          </ac:picMkLst>
        </pc:picChg>
        <pc:picChg chg="add mod">
          <ac:chgData name="Brad Hunt" userId="1723dba623feb76c" providerId="LiveId" clId="{186202BB-B2FE-4511-91EF-F02991D9727F}" dt="2022-04-07T17:37:36.615" v="168" actId="1037"/>
          <ac:picMkLst>
            <pc:docMk/>
            <pc:sldMasterMk cId="532362672" sldId="2147483648"/>
            <ac:picMk id="1026" creationId="{8B931D54-05EC-45FA-B41D-EABE552F7843}"/>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DC39B5-8B85-4434-9637-C981ED7CCA47}" type="datetimeFigureOut">
              <a:rPr lang="en-US" smtClean="0"/>
              <a:t>4/7/2022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67E2D-BEBF-467D-AF74-C47952E14D6B}" type="slidenum">
              <a:rPr lang="en-US" smtClean="0"/>
              <a:t>‹#›</a:t>
            </a:fld>
            <a:endParaRPr lang="en-US"/>
          </a:p>
        </p:txBody>
      </p:sp>
    </p:spTree>
    <p:extLst>
      <p:ext uri="{BB962C8B-B14F-4D97-AF65-F5344CB8AC3E}">
        <p14:creationId xmlns:p14="http://schemas.microsoft.com/office/powerpoint/2010/main" val="398954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1</a:t>
            </a:fld>
            <a:endParaRPr lang="en-US"/>
          </a:p>
        </p:txBody>
      </p:sp>
    </p:spTree>
    <p:extLst>
      <p:ext uri="{BB962C8B-B14F-4D97-AF65-F5344CB8AC3E}">
        <p14:creationId xmlns:p14="http://schemas.microsoft.com/office/powerpoint/2010/main" val="84841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11</a:t>
            </a:fld>
            <a:endParaRPr lang="en-US"/>
          </a:p>
        </p:txBody>
      </p:sp>
    </p:spTree>
    <p:extLst>
      <p:ext uri="{BB962C8B-B14F-4D97-AF65-F5344CB8AC3E}">
        <p14:creationId xmlns:p14="http://schemas.microsoft.com/office/powerpoint/2010/main" val="1265008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12</a:t>
            </a:fld>
            <a:endParaRPr lang="en-US"/>
          </a:p>
        </p:txBody>
      </p:sp>
    </p:spTree>
    <p:extLst>
      <p:ext uri="{BB962C8B-B14F-4D97-AF65-F5344CB8AC3E}">
        <p14:creationId xmlns:p14="http://schemas.microsoft.com/office/powerpoint/2010/main" val="3940895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13</a:t>
            </a:fld>
            <a:endParaRPr lang="en-US"/>
          </a:p>
        </p:txBody>
      </p:sp>
    </p:spTree>
    <p:extLst>
      <p:ext uri="{BB962C8B-B14F-4D97-AF65-F5344CB8AC3E}">
        <p14:creationId xmlns:p14="http://schemas.microsoft.com/office/powerpoint/2010/main" val="3744788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15</a:t>
            </a:fld>
            <a:endParaRPr lang="en-US"/>
          </a:p>
        </p:txBody>
      </p:sp>
    </p:spTree>
    <p:extLst>
      <p:ext uri="{BB962C8B-B14F-4D97-AF65-F5344CB8AC3E}">
        <p14:creationId xmlns:p14="http://schemas.microsoft.com/office/powerpoint/2010/main" val="2014275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16</a:t>
            </a:fld>
            <a:endParaRPr lang="en-US"/>
          </a:p>
        </p:txBody>
      </p:sp>
    </p:spTree>
    <p:extLst>
      <p:ext uri="{BB962C8B-B14F-4D97-AF65-F5344CB8AC3E}">
        <p14:creationId xmlns:p14="http://schemas.microsoft.com/office/powerpoint/2010/main" val="1207808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17</a:t>
            </a:fld>
            <a:endParaRPr lang="en-US"/>
          </a:p>
        </p:txBody>
      </p:sp>
    </p:spTree>
    <p:extLst>
      <p:ext uri="{BB962C8B-B14F-4D97-AF65-F5344CB8AC3E}">
        <p14:creationId xmlns:p14="http://schemas.microsoft.com/office/powerpoint/2010/main" val="3812562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18</a:t>
            </a:fld>
            <a:endParaRPr lang="en-US"/>
          </a:p>
        </p:txBody>
      </p:sp>
    </p:spTree>
    <p:extLst>
      <p:ext uri="{BB962C8B-B14F-4D97-AF65-F5344CB8AC3E}">
        <p14:creationId xmlns:p14="http://schemas.microsoft.com/office/powerpoint/2010/main" val="3306265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19</a:t>
            </a:fld>
            <a:endParaRPr lang="en-US"/>
          </a:p>
        </p:txBody>
      </p:sp>
    </p:spTree>
    <p:extLst>
      <p:ext uri="{BB962C8B-B14F-4D97-AF65-F5344CB8AC3E}">
        <p14:creationId xmlns:p14="http://schemas.microsoft.com/office/powerpoint/2010/main" val="5560727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20</a:t>
            </a:fld>
            <a:endParaRPr lang="en-US"/>
          </a:p>
        </p:txBody>
      </p:sp>
    </p:spTree>
    <p:extLst>
      <p:ext uri="{BB962C8B-B14F-4D97-AF65-F5344CB8AC3E}">
        <p14:creationId xmlns:p14="http://schemas.microsoft.com/office/powerpoint/2010/main" val="452606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3</a:t>
            </a:fld>
            <a:endParaRPr lang="en-US"/>
          </a:p>
        </p:txBody>
      </p:sp>
    </p:spTree>
    <p:extLst>
      <p:ext uri="{BB962C8B-B14F-4D97-AF65-F5344CB8AC3E}">
        <p14:creationId xmlns:p14="http://schemas.microsoft.com/office/powerpoint/2010/main" val="632293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4</a:t>
            </a:fld>
            <a:endParaRPr lang="en-US"/>
          </a:p>
        </p:txBody>
      </p:sp>
    </p:spTree>
    <p:extLst>
      <p:ext uri="{BB962C8B-B14F-4D97-AF65-F5344CB8AC3E}">
        <p14:creationId xmlns:p14="http://schemas.microsoft.com/office/powerpoint/2010/main" val="366675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5</a:t>
            </a:fld>
            <a:endParaRPr lang="en-US"/>
          </a:p>
        </p:txBody>
      </p:sp>
    </p:spTree>
    <p:extLst>
      <p:ext uri="{BB962C8B-B14F-4D97-AF65-F5344CB8AC3E}">
        <p14:creationId xmlns:p14="http://schemas.microsoft.com/office/powerpoint/2010/main" val="3861927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6</a:t>
            </a:fld>
            <a:endParaRPr lang="en-US"/>
          </a:p>
        </p:txBody>
      </p:sp>
    </p:spTree>
    <p:extLst>
      <p:ext uri="{BB962C8B-B14F-4D97-AF65-F5344CB8AC3E}">
        <p14:creationId xmlns:p14="http://schemas.microsoft.com/office/powerpoint/2010/main" val="374104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7</a:t>
            </a:fld>
            <a:endParaRPr lang="en-US"/>
          </a:p>
        </p:txBody>
      </p:sp>
    </p:spTree>
    <p:extLst>
      <p:ext uri="{BB962C8B-B14F-4D97-AF65-F5344CB8AC3E}">
        <p14:creationId xmlns:p14="http://schemas.microsoft.com/office/powerpoint/2010/main" val="369828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8</a:t>
            </a:fld>
            <a:endParaRPr lang="en-US"/>
          </a:p>
        </p:txBody>
      </p:sp>
    </p:spTree>
    <p:extLst>
      <p:ext uri="{BB962C8B-B14F-4D97-AF65-F5344CB8AC3E}">
        <p14:creationId xmlns:p14="http://schemas.microsoft.com/office/powerpoint/2010/main" val="1391599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86267E2D-BEBF-467D-AF74-C47952E14D6B}" type="slidenum">
              <a:rPr lang="en-US" smtClean="0"/>
              <a:t>9</a:t>
            </a:fld>
            <a:endParaRPr lang="en-US"/>
          </a:p>
        </p:txBody>
      </p:sp>
    </p:spTree>
    <p:extLst>
      <p:ext uri="{BB962C8B-B14F-4D97-AF65-F5344CB8AC3E}">
        <p14:creationId xmlns:p14="http://schemas.microsoft.com/office/powerpoint/2010/main" val="2616176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6267E2D-BEBF-467D-AF74-C47952E14D6B}" type="slidenum">
              <a:rPr lang="en-US" smtClean="0"/>
              <a:t>10</a:t>
            </a:fld>
            <a:endParaRPr lang="en-US"/>
          </a:p>
        </p:txBody>
      </p:sp>
    </p:spTree>
    <p:extLst>
      <p:ext uri="{BB962C8B-B14F-4D97-AF65-F5344CB8AC3E}">
        <p14:creationId xmlns:p14="http://schemas.microsoft.com/office/powerpoint/2010/main" val="710759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C861C5A-B989-4E60-9BD3-204CA8ECECD9}" type="datetime1">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04121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0B3D-2E98-4759-94C1-2D226C58FEB4}" type="datetime1">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2633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77EFDB-B74F-48B3-8A20-BF6705F2BF17}" type="datetime1">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102440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E0A367-4CBF-4F72-B50D-82854DD716DC}" type="datetime1">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65204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8B95938-448B-4DB8-84FC-E69B6A9A0BB5}" type="datetime1">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154779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669BB1-5342-4B9A-AF20-EA1D9E46FFB6}" type="datetime1">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60453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608E94-14EC-49BD-9A04-FE2F43CA3850}" type="datetime1">
              <a:rPr lang="en-US" smtClean="0"/>
              <a:t>4/7/2022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15862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89D625-23C8-4CF7-B2A6-A85617BDAA06}" type="datetime1">
              <a:rPr lang="en-US" smtClean="0"/>
              <a:t>4/7/2022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41171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2EADE-8707-41EA-8634-BF0B02F5BAA2}" type="datetime1">
              <a:rPr lang="en-US" smtClean="0"/>
              <a:t>4/7/2022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780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B05989-DF8F-40B5-8C10-1FA6EB97E84E}" type="datetime1">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09139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3DC22F-EF9B-45CF-A46B-46E369CCE4B5}" type="datetime1">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84767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0D330-C208-4317-A206-A74B0A0AB445}" type="datetime1">
              <a:rPr lang="en-US" smtClean="0"/>
              <a:t>4/7/2022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0EA8A-1109-4D06-A6F2-5442EA8B5CC3}" type="slidenum">
              <a:rPr lang="en-US" smtClean="0"/>
              <a:t>‹#›</a:t>
            </a:fld>
            <a:endParaRPr lang="en-US"/>
          </a:p>
        </p:txBody>
      </p:sp>
      <p:pic>
        <p:nvPicPr>
          <p:cNvPr id="9" name="Picture 8" descr="Text&#10;&#10;Description automatically generated with medium confidence">
            <a:extLst>
              <a:ext uri="{FF2B5EF4-FFF2-40B4-BE49-F238E27FC236}">
                <a16:creationId xmlns:a16="http://schemas.microsoft.com/office/drawing/2014/main" id="{A07B32A1-9C53-4C5C-8E1A-BA8A4A6E847D}"/>
              </a:ext>
            </a:extLst>
          </p:cNvPr>
          <p:cNvPicPr>
            <a:picLocks noChangeAspect="1"/>
          </p:cNvPicPr>
          <p:nvPr userDrawn="1"/>
        </p:nvPicPr>
        <p:blipFill>
          <a:blip r:embed="rId13"/>
          <a:stretch>
            <a:fillRect/>
          </a:stretch>
        </p:blipFill>
        <p:spPr>
          <a:xfrm>
            <a:off x="7893269" y="283835"/>
            <a:ext cx="1239089" cy="318973"/>
          </a:xfrm>
          <a:prstGeom prst="rect">
            <a:avLst/>
          </a:prstGeom>
        </p:spPr>
      </p:pic>
      <p:pic>
        <p:nvPicPr>
          <p:cNvPr id="10" name="Picture 9">
            <a:extLst>
              <a:ext uri="{FF2B5EF4-FFF2-40B4-BE49-F238E27FC236}">
                <a16:creationId xmlns:a16="http://schemas.microsoft.com/office/drawing/2014/main" id="{34BD9216-5FAA-4F0C-A06B-B62D71812765}"/>
              </a:ext>
            </a:extLst>
          </p:cNvPr>
          <p:cNvPicPr>
            <a:picLocks noChangeAspect="1"/>
          </p:cNvPicPr>
          <p:nvPr userDrawn="1"/>
        </p:nvPicPr>
        <p:blipFill>
          <a:blip r:embed="rId14"/>
          <a:stretch>
            <a:fillRect/>
          </a:stretch>
        </p:blipFill>
        <p:spPr>
          <a:xfrm>
            <a:off x="10637044" y="283835"/>
            <a:ext cx="1132518" cy="357451"/>
          </a:xfrm>
          <a:prstGeom prst="rect">
            <a:avLst/>
          </a:prstGeom>
        </p:spPr>
      </p:pic>
      <p:pic>
        <p:nvPicPr>
          <p:cNvPr id="1026" name="Picture 1" descr="A picture containing icon&#10;&#10;Description automatically generated">
            <a:extLst>
              <a:ext uri="{FF2B5EF4-FFF2-40B4-BE49-F238E27FC236}">
                <a16:creationId xmlns:a16="http://schemas.microsoft.com/office/drawing/2014/main" id="{8B931D54-05EC-45FA-B41D-EABE552F7843}"/>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186469" y="312116"/>
            <a:ext cx="1380989" cy="318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236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115431"/>
            <a:ext cx="9144000" cy="2296519"/>
          </a:xfrm>
        </p:spPr>
        <p:txBody>
          <a:bodyPr>
            <a:normAutofit fontScale="85000" lnSpcReduction="20000"/>
          </a:bodyPr>
          <a:lstStyle/>
          <a:p>
            <a:r>
              <a:rPr lang="en-US" sz="3500" u="sng" dirty="0"/>
              <a:t>Presented by</a:t>
            </a:r>
            <a:r>
              <a:rPr lang="en-US" sz="3500" dirty="0"/>
              <a:t>:</a:t>
            </a:r>
          </a:p>
          <a:p>
            <a:r>
              <a:rPr lang="en-US" sz="3500" dirty="0"/>
              <a:t>Brad Hunt, Chief Risk Officer</a:t>
            </a:r>
          </a:p>
          <a:p>
            <a:r>
              <a:rPr lang="en-US" sz="3500" dirty="0"/>
              <a:t>Leverity Insurance Solutions (Acrisure)</a:t>
            </a:r>
          </a:p>
          <a:p>
            <a:r>
              <a:rPr lang="en-US" sz="3500" u="sng" dirty="0"/>
              <a:t>www.acrisure.com</a:t>
            </a:r>
          </a:p>
          <a:p>
            <a:r>
              <a:rPr lang="en-US" sz="3500" dirty="0"/>
              <a:t>330-301-3262  |  brad@leverity.com</a:t>
            </a:r>
          </a:p>
          <a:p>
            <a:endParaRPr lang="en-US" sz="2800" dirty="0"/>
          </a:p>
        </p:txBody>
      </p:sp>
      <p:sp>
        <p:nvSpPr>
          <p:cNvPr id="2" name="Title 1"/>
          <p:cNvSpPr>
            <a:spLocks noGrp="1"/>
          </p:cNvSpPr>
          <p:nvPr>
            <p:ph type="ctrTitle"/>
          </p:nvPr>
        </p:nvSpPr>
        <p:spPr>
          <a:xfrm>
            <a:off x="209227" y="1634691"/>
            <a:ext cx="11670224" cy="2387600"/>
          </a:xfrm>
        </p:spPr>
        <p:txBody>
          <a:bodyPr>
            <a:normAutofit/>
          </a:bodyPr>
          <a:lstStyle/>
          <a:p>
            <a:r>
              <a:rPr lang="en-US" sz="4000" b="1" dirty="0">
                <a:latin typeface="+mn-lt"/>
              </a:rPr>
              <a:t>OSHA’s Current Inspection Initiative</a:t>
            </a:r>
            <a:br>
              <a:rPr lang="en-US" sz="4000" b="1" dirty="0">
                <a:latin typeface="+mn-lt"/>
              </a:rPr>
            </a:br>
            <a:br>
              <a:rPr lang="en-US" sz="4000" b="1" dirty="0">
                <a:latin typeface="+mn-lt"/>
              </a:rPr>
            </a:br>
            <a:r>
              <a:rPr lang="en-US" sz="4000" b="1" dirty="0">
                <a:latin typeface="+mn-lt"/>
              </a:rPr>
              <a:t>Are You Ready?</a:t>
            </a:r>
            <a:br>
              <a:rPr lang="en-US" dirty="0">
                <a:latin typeface="+mn-lt"/>
              </a:rPr>
            </a:br>
            <a:endParaRPr lang="en-US" sz="2200" dirty="0">
              <a:latin typeface="+mn-lt"/>
            </a:endParaRPr>
          </a:p>
        </p:txBody>
      </p:sp>
    </p:spTree>
    <p:extLst>
      <p:ext uri="{BB962C8B-B14F-4D97-AF65-F5344CB8AC3E}">
        <p14:creationId xmlns:p14="http://schemas.microsoft.com/office/powerpoint/2010/main" val="2655337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6374"/>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Example Covid Log</a:t>
            </a:r>
            <a:endParaRPr lang="en-US" dirty="0"/>
          </a:p>
        </p:txBody>
      </p:sp>
      <p:sp>
        <p:nvSpPr>
          <p:cNvPr id="3" name="Slide Number Placeholder 2">
            <a:extLst>
              <a:ext uri="{FF2B5EF4-FFF2-40B4-BE49-F238E27FC236}">
                <a16:creationId xmlns:a16="http://schemas.microsoft.com/office/drawing/2014/main" id="{623FF0E8-A5EF-4B8D-A5DC-0F5E7A5C2785}"/>
              </a:ext>
            </a:extLst>
          </p:cNvPr>
          <p:cNvSpPr>
            <a:spLocks noGrp="1"/>
          </p:cNvSpPr>
          <p:nvPr>
            <p:ph type="sldNum" sz="quarter" idx="12"/>
          </p:nvPr>
        </p:nvSpPr>
        <p:spPr/>
        <p:txBody>
          <a:bodyPr/>
          <a:lstStyle/>
          <a:p>
            <a:fld id="{A910EA8A-1109-4D06-A6F2-5442EA8B5CC3}" type="slidenum">
              <a:rPr lang="en-US" smtClean="0"/>
              <a:t>10</a:t>
            </a:fld>
            <a:endParaRPr lang="en-US"/>
          </a:p>
        </p:txBody>
      </p:sp>
      <p:pic>
        <p:nvPicPr>
          <p:cNvPr id="7" name="Picture 6">
            <a:extLst>
              <a:ext uri="{FF2B5EF4-FFF2-40B4-BE49-F238E27FC236}">
                <a16:creationId xmlns:a16="http://schemas.microsoft.com/office/drawing/2014/main" id="{37DA3A67-7190-4F55-B273-F5F58C913DE7}"/>
              </a:ext>
            </a:extLst>
          </p:cNvPr>
          <p:cNvPicPr>
            <a:picLocks noChangeAspect="1"/>
          </p:cNvPicPr>
          <p:nvPr/>
        </p:nvPicPr>
        <p:blipFill>
          <a:blip r:embed="rId3"/>
          <a:stretch>
            <a:fillRect/>
          </a:stretch>
        </p:blipFill>
        <p:spPr>
          <a:xfrm>
            <a:off x="1599810" y="1607187"/>
            <a:ext cx="8992379" cy="4267570"/>
          </a:xfrm>
          <a:prstGeom prst="rect">
            <a:avLst/>
          </a:prstGeom>
          <a:ln>
            <a:solidFill>
              <a:schemeClr val="tx1"/>
            </a:solidFill>
          </a:ln>
        </p:spPr>
      </p:pic>
      <p:sp>
        <p:nvSpPr>
          <p:cNvPr id="5" name="TextBox 4">
            <a:extLst>
              <a:ext uri="{FF2B5EF4-FFF2-40B4-BE49-F238E27FC236}">
                <a16:creationId xmlns:a16="http://schemas.microsoft.com/office/drawing/2014/main" id="{5093B5A3-5AB9-4A31-A903-1ECC6C046507}"/>
              </a:ext>
            </a:extLst>
          </p:cNvPr>
          <p:cNvSpPr txBox="1"/>
          <p:nvPr/>
        </p:nvSpPr>
        <p:spPr>
          <a:xfrm>
            <a:off x="4304369" y="6015692"/>
            <a:ext cx="3200401" cy="523220"/>
          </a:xfrm>
          <a:prstGeom prst="rect">
            <a:avLst/>
          </a:prstGeom>
          <a:noFill/>
        </p:spPr>
        <p:txBody>
          <a:bodyPr wrap="square" rtlCol="0">
            <a:spAutoFit/>
          </a:bodyPr>
          <a:lstStyle/>
          <a:p>
            <a:pPr algn="ctr"/>
            <a:r>
              <a:rPr lang="en-US" sz="2800" b="1" dirty="0">
                <a:solidFill>
                  <a:schemeClr val="accent6">
                    <a:lumMod val="75000"/>
                  </a:schemeClr>
                </a:solidFill>
              </a:rPr>
              <a:t>See Handout</a:t>
            </a:r>
          </a:p>
        </p:txBody>
      </p:sp>
    </p:spTree>
    <p:extLst>
      <p:ext uri="{BB962C8B-B14F-4D97-AF65-F5344CB8AC3E}">
        <p14:creationId xmlns:p14="http://schemas.microsoft.com/office/powerpoint/2010/main" val="2606959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6374"/>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OSHA 300 Log</a:t>
            </a:r>
            <a:endParaRPr lang="en-US" dirty="0"/>
          </a:p>
        </p:txBody>
      </p:sp>
      <p:sp>
        <p:nvSpPr>
          <p:cNvPr id="3" name="Slide Number Placeholder 2">
            <a:extLst>
              <a:ext uri="{FF2B5EF4-FFF2-40B4-BE49-F238E27FC236}">
                <a16:creationId xmlns:a16="http://schemas.microsoft.com/office/drawing/2014/main" id="{623FF0E8-A5EF-4B8D-A5DC-0F5E7A5C2785}"/>
              </a:ext>
            </a:extLst>
          </p:cNvPr>
          <p:cNvSpPr>
            <a:spLocks noGrp="1"/>
          </p:cNvSpPr>
          <p:nvPr>
            <p:ph type="sldNum" sz="quarter" idx="12"/>
          </p:nvPr>
        </p:nvSpPr>
        <p:spPr/>
        <p:txBody>
          <a:bodyPr/>
          <a:lstStyle/>
          <a:p>
            <a:fld id="{A910EA8A-1109-4D06-A6F2-5442EA8B5CC3}" type="slidenum">
              <a:rPr lang="en-US" smtClean="0"/>
              <a:t>11</a:t>
            </a:fld>
            <a:endParaRPr lang="en-US"/>
          </a:p>
        </p:txBody>
      </p:sp>
      <p:pic>
        <p:nvPicPr>
          <p:cNvPr id="5" name="Google Shape;229;p40">
            <a:extLst>
              <a:ext uri="{FF2B5EF4-FFF2-40B4-BE49-F238E27FC236}">
                <a16:creationId xmlns:a16="http://schemas.microsoft.com/office/drawing/2014/main" id="{9C5CA236-F36E-4854-A106-E0A59F48B0AF}"/>
              </a:ext>
            </a:extLst>
          </p:cNvPr>
          <p:cNvPicPr preferRelativeResize="0"/>
          <p:nvPr/>
        </p:nvPicPr>
        <p:blipFill>
          <a:blip r:embed="rId3">
            <a:alphaModFix/>
          </a:blip>
          <a:stretch>
            <a:fillRect/>
          </a:stretch>
        </p:blipFill>
        <p:spPr>
          <a:xfrm>
            <a:off x="1872774" y="1321500"/>
            <a:ext cx="8446451" cy="5059399"/>
          </a:xfrm>
          <a:prstGeom prst="rect">
            <a:avLst/>
          </a:prstGeom>
          <a:noFill/>
          <a:ln>
            <a:noFill/>
          </a:ln>
          <a:effectLst>
            <a:outerShdw blurRad="142875" dist="47625" dir="3120000" algn="bl" rotWithShape="0">
              <a:srgbClr val="000000">
                <a:alpha val="50000"/>
              </a:srgbClr>
            </a:outerShdw>
          </a:effectLst>
        </p:spPr>
      </p:pic>
      <p:sp>
        <p:nvSpPr>
          <p:cNvPr id="4" name="Rectangle 3">
            <a:extLst>
              <a:ext uri="{FF2B5EF4-FFF2-40B4-BE49-F238E27FC236}">
                <a16:creationId xmlns:a16="http://schemas.microsoft.com/office/drawing/2014/main" id="{9B4DBB27-67EB-4864-A87B-DF79715E1B7A}"/>
              </a:ext>
            </a:extLst>
          </p:cNvPr>
          <p:cNvSpPr/>
          <p:nvPr/>
        </p:nvSpPr>
        <p:spPr>
          <a:xfrm>
            <a:off x="9590049" y="2832410"/>
            <a:ext cx="122663" cy="29550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481EB8A-A434-428C-A124-F31F2F6EF38F}"/>
              </a:ext>
            </a:extLst>
          </p:cNvPr>
          <p:cNvCxnSpPr/>
          <p:nvPr/>
        </p:nvCxnSpPr>
        <p:spPr>
          <a:xfrm flipH="1">
            <a:off x="9712712" y="1996068"/>
            <a:ext cx="1159727" cy="836342"/>
          </a:xfrm>
          <a:prstGeom prst="straightConnector1">
            <a:avLst/>
          </a:prstGeom>
          <a:ln w="1206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668C5F6-F500-48FA-9725-9F7D2EFE4CE4}"/>
              </a:ext>
            </a:extLst>
          </p:cNvPr>
          <p:cNvSpPr txBox="1"/>
          <p:nvPr/>
        </p:nvSpPr>
        <p:spPr>
          <a:xfrm>
            <a:off x="4215159" y="581703"/>
            <a:ext cx="3200401" cy="523220"/>
          </a:xfrm>
          <a:prstGeom prst="rect">
            <a:avLst/>
          </a:prstGeom>
          <a:noFill/>
        </p:spPr>
        <p:txBody>
          <a:bodyPr wrap="square" rtlCol="0">
            <a:spAutoFit/>
          </a:bodyPr>
          <a:lstStyle/>
          <a:p>
            <a:pPr algn="ctr"/>
            <a:r>
              <a:rPr lang="en-US" sz="2800" b="1" dirty="0">
                <a:solidFill>
                  <a:schemeClr val="accent6">
                    <a:lumMod val="75000"/>
                  </a:schemeClr>
                </a:solidFill>
              </a:rPr>
              <a:t>See Handout</a:t>
            </a:r>
          </a:p>
        </p:txBody>
      </p:sp>
    </p:spTree>
    <p:extLst>
      <p:ext uri="{BB962C8B-B14F-4D97-AF65-F5344CB8AC3E}">
        <p14:creationId xmlns:p14="http://schemas.microsoft.com/office/powerpoint/2010/main" val="1861443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On your 2021 COVID 19 Log, identify two (2) cases that are not included on your 2021 OSHA 300 Log.  </a:t>
            </a:r>
          </a:p>
          <a:p>
            <a:pPr marL="795338" lvl="1" indent="-338138">
              <a:buFont typeface="Wingdings" panose="05000000000000000000" pitchFamily="2" charset="2"/>
              <a:buChar char="§"/>
            </a:pPr>
            <a:r>
              <a:rPr lang="en-US" dirty="0"/>
              <a:t>A case on the COVID 19 Log that is not on the OSHA 300 log implies the case is not work-related.  For the two cases identified, provide documents indicating why the cases were not deemed work-related.  </a:t>
            </a:r>
          </a:p>
          <a:p>
            <a:pPr lvl="2"/>
            <a:r>
              <a:rPr lang="en-US" dirty="0">
                <a:solidFill>
                  <a:schemeClr val="accent6">
                    <a:lumMod val="75000"/>
                  </a:schemeClr>
                </a:solidFill>
              </a:rPr>
              <a:t>The documents should have been created at the onset of the case and be dated as such.  Do not develop new documents now to respond to this exercise.  If work-related determination documents do not exist for the cases selected, please indicate in your reply.</a:t>
            </a:r>
          </a:p>
          <a:p>
            <a:pPr lvl="2"/>
            <a:r>
              <a:rPr lang="en-US" dirty="0">
                <a:solidFill>
                  <a:schemeClr val="accent6">
                    <a:lumMod val="75000"/>
                  </a:schemeClr>
                </a:solidFill>
              </a:rPr>
              <a:t>Consider forming a small committee.  The work-related determination decision should not be put on one person.  Remember, it needs to happen fast!</a:t>
            </a:r>
          </a:p>
          <a:p>
            <a:pPr marL="914400" lvl="2" indent="0">
              <a:buNone/>
            </a:pPr>
            <a:endParaRPr lang="en-US" dirty="0">
              <a:solidFill>
                <a:schemeClr val="accent6">
                  <a:lumMod val="75000"/>
                </a:schemeClr>
              </a:solidFill>
            </a:endParaRPr>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#3.A: </a:t>
            </a:r>
            <a:r>
              <a:rPr lang="sv-SE" sz="3600" b="1" dirty="0">
                <a:solidFill>
                  <a:prstClr val="black"/>
                </a:solidFill>
                <a:latin typeface="Calibri" panose="020F0502020204030204"/>
                <a:ea typeface="+mn-ea"/>
                <a:cs typeface="+mn-cs"/>
              </a:rPr>
              <a:t>Work-Related Determinations</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12</a:t>
            </a:fld>
            <a:endParaRPr lang="en-US"/>
          </a:p>
        </p:txBody>
      </p:sp>
    </p:spTree>
    <p:extLst>
      <p:ext uri="{BB962C8B-B14F-4D97-AF65-F5344CB8AC3E}">
        <p14:creationId xmlns:p14="http://schemas.microsoft.com/office/powerpoint/2010/main" val="411488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6374"/>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Example Work-Related Determination Form</a:t>
            </a:r>
            <a:endParaRPr lang="en-US" dirty="0"/>
          </a:p>
        </p:txBody>
      </p:sp>
      <p:sp>
        <p:nvSpPr>
          <p:cNvPr id="3" name="Slide Number Placeholder 2">
            <a:extLst>
              <a:ext uri="{FF2B5EF4-FFF2-40B4-BE49-F238E27FC236}">
                <a16:creationId xmlns:a16="http://schemas.microsoft.com/office/drawing/2014/main" id="{623FF0E8-A5EF-4B8D-A5DC-0F5E7A5C2785}"/>
              </a:ext>
            </a:extLst>
          </p:cNvPr>
          <p:cNvSpPr>
            <a:spLocks noGrp="1"/>
          </p:cNvSpPr>
          <p:nvPr>
            <p:ph type="sldNum" sz="quarter" idx="12"/>
          </p:nvPr>
        </p:nvSpPr>
        <p:spPr/>
        <p:txBody>
          <a:bodyPr/>
          <a:lstStyle/>
          <a:p>
            <a:fld id="{A910EA8A-1109-4D06-A6F2-5442EA8B5CC3}" type="slidenum">
              <a:rPr lang="en-US" smtClean="0"/>
              <a:t>13</a:t>
            </a:fld>
            <a:endParaRPr lang="en-US"/>
          </a:p>
        </p:txBody>
      </p:sp>
      <p:pic>
        <p:nvPicPr>
          <p:cNvPr id="5" name="Picture 4">
            <a:extLst>
              <a:ext uri="{FF2B5EF4-FFF2-40B4-BE49-F238E27FC236}">
                <a16:creationId xmlns:a16="http://schemas.microsoft.com/office/drawing/2014/main" id="{01D911C3-ED6B-4D4B-BEC9-8964375DB7E1}"/>
              </a:ext>
            </a:extLst>
          </p:cNvPr>
          <p:cNvPicPr>
            <a:picLocks noChangeAspect="1"/>
          </p:cNvPicPr>
          <p:nvPr/>
        </p:nvPicPr>
        <p:blipFill>
          <a:blip r:embed="rId3"/>
          <a:stretch>
            <a:fillRect/>
          </a:stretch>
        </p:blipFill>
        <p:spPr>
          <a:xfrm>
            <a:off x="2163402" y="1580044"/>
            <a:ext cx="7818798" cy="4077053"/>
          </a:xfrm>
          <a:prstGeom prst="rect">
            <a:avLst/>
          </a:prstGeom>
          <a:ln>
            <a:solidFill>
              <a:schemeClr val="tx1"/>
            </a:solidFill>
          </a:ln>
        </p:spPr>
      </p:pic>
      <p:sp>
        <p:nvSpPr>
          <p:cNvPr id="8" name="TextBox 7">
            <a:extLst>
              <a:ext uri="{FF2B5EF4-FFF2-40B4-BE49-F238E27FC236}">
                <a16:creationId xmlns:a16="http://schemas.microsoft.com/office/drawing/2014/main" id="{3FA508D8-154E-4C50-856D-AB624EC8516E}"/>
              </a:ext>
            </a:extLst>
          </p:cNvPr>
          <p:cNvSpPr txBox="1"/>
          <p:nvPr/>
        </p:nvSpPr>
        <p:spPr>
          <a:xfrm>
            <a:off x="4304369" y="6015692"/>
            <a:ext cx="3200401" cy="523220"/>
          </a:xfrm>
          <a:prstGeom prst="rect">
            <a:avLst/>
          </a:prstGeom>
          <a:noFill/>
        </p:spPr>
        <p:txBody>
          <a:bodyPr wrap="square" rtlCol="0">
            <a:spAutoFit/>
          </a:bodyPr>
          <a:lstStyle/>
          <a:p>
            <a:pPr algn="ctr"/>
            <a:r>
              <a:rPr lang="en-US" sz="2800" b="1" dirty="0">
                <a:solidFill>
                  <a:schemeClr val="accent6">
                    <a:lumMod val="75000"/>
                  </a:schemeClr>
                </a:solidFill>
              </a:rPr>
              <a:t>See Handout</a:t>
            </a:r>
          </a:p>
        </p:txBody>
      </p:sp>
    </p:spTree>
    <p:extLst>
      <p:ext uri="{BB962C8B-B14F-4D97-AF65-F5344CB8AC3E}">
        <p14:creationId xmlns:p14="http://schemas.microsoft.com/office/powerpoint/2010/main" val="3582196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E33BA-6A14-43BC-AD63-EA79EEE477B8}"/>
              </a:ext>
            </a:extLst>
          </p:cNvPr>
          <p:cNvSpPr>
            <a:spLocks noGrp="1"/>
          </p:cNvSpPr>
          <p:nvPr>
            <p:ph type="ctrTitle"/>
          </p:nvPr>
        </p:nvSpPr>
        <p:spPr>
          <a:xfrm>
            <a:off x="1524000" y="687466"/>
            <a:ext cx="9144000" cy="1018671"/>
          </a:xfrm>
        </p:spPr>
        <p:txBody>
          <a:bodyPr/>
          <a:lstStyle/>
          <a:p>
            <a:r>
              <a:rPr lang="en-US" dirty="0"/>
              <a:t>The rest is N95!</a:t>
            </a:r>
          </a:p>
        </p:txBody>
      </p:sp>
      <p:pic>
        <p:nvPicPr>
          <p:cNvPr id="7" name="Picture 6">
            <a:extLst>
              <a:ext uri="{FF2B5EF4-FFF2-40B4-BE49-F238E27FC236}">
                <a16:creationId xmlns:a16="http://schemas.microsoft.com/office/drawing/2014/main" id="{19A0C146-68DC-4B30-A422-1C556763760F}"/>
              </a:ext>
            </a:extLst>
          </p:cNvPr>
          <p:cNvPicPr>
            <a:picLocks noChangeAspect="1"/>
          </p:cNvPicPr>
          <p:nvPr/>
        </p:nvPicPr>
        <p:blipFill>
          <a:blip r:embed="rId2"/>
          <a:stretch>
            <a:fillRect/>
          </a:stretch>
        </p:blipFill>
        <p:spPr>
          <a:xfrm>
            <a:off x="4080673" y="1803948"/>
            <a:ext cx="4030653" cy="3962336"/>
          </a:xfrm>
          <a:prstGeom prst="rect">
            <a:avLst/>
          </a:prstGeom>
        </p:spPr>
      </p:pic>
      <p:sp>
        <p:nvSpPr>
          <p:cNvPr id="8" name="TextBox 7">
            <a:extLst>
              <a:ext uri="{FF2B5EF4-FFF2-40B4-BE49-F238E27FC236}">
                <a16:creationId xmlns:a16="http://schemas.microsoft.com/office/drawing/2014/main" id="{6148FAA8-1C64-4C08-B115-4DF9B0A531F9}"/>
              </a:ext>
            </a:extLst>
          </p:cNvPr>
          <p:cNvSpPr txBox="1"/>
          <p:nvPr/>
        </p:nvSpPr>
        <p:spPr>
          <a:xfrm rot="20326158">
            <a:off x="2081561" y="2951947"/>
            <a:ext cx="2977374" cy="954107"/>
          </a:xfrm>
          <a:prstGeom prst="rect">
            <a:avLst/>
          </a:prstGeom>
          <a:noFill/>
        </p:spPr>
        <p:txBody>
          <a:bodyPr wrap="square" rtlCol="0">
            <a:spAutoFit/>
          </a:bodyPr>
          <a:lstStyle/>
          <a:p>
            <a:pPr algn="ctr"/>
            <a:r>
              <a:rPr lang="en-US" sz="2000" b="1" dirty="0">
                <a:solidFill>
                  <a:schemeClr val="accent6">
                    <a:lumMod val="75000"/>
                  </a:schemeClr>
                </a:solidFill>
              </a:rPr>
              <a:t>My favorite!</a:t>
            </a:r>
          </a:p>
          <a:p>
            <a:pPr algn="ctr"/>
            <a:r>
              <a:rPr lang="en-US" dirty="0">
                <a:solidFill>
                  <a:schemeClr val="accent6">
                    <a:lumMod val="75000"/>
                  </a:schemeClr>
                </a:solidFill>
              </a:rPr>
              <a:t>(not a paid spokes person!  But I get asked a lot).</a:t>
            </a:r>
          </a:p>
        </p:txBody>
      </p:sp>
    </p:spTree>
    <p:extLst>
      <p:ext uri="{BB962C8B-B14F-4D97-AF65-F5344CB8AC3E}">
        <p14:creationId xmlns:p14="http://schemas.microsoft.com/office/powerpoint/2010/main" val="2091908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10515600"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For your three (3) most recent new hires, required to wear N95, please provide the following documents. </a:t>
            </a:r>
          </a:p>
          <a:p>
            <a:pPr marL="1081088" indent="-514350">
              <a:buFont typeface="+mj-lt"/>
              <a:buAutoNum type="alphaLcParenR"/>
            </a:pPr>
            <a:r>
              <a:rPr lang="en-US" sz="2000" dirty="0"/>
              <a:t>Medical Questionnaire</a:t>
            </a:r>
          </a:p>
          <a:p>
            <a:pPr marL="1081088" indent="-514350">
              <a:buFont typeface="+mj-lt"/>
              <a:buAutoNum type="alphaLcParenR"/>
            </a:pPr>
            <a:r>
              <a:rPr lang="en-US" sz="2000" dirty="0"/>
              <a:t>Medical Determination Form from the Physician or Licensed Healthcare Professional</a:t>
            </a:r>
          </a:p>
          <a:p>
            <a:pPr marL="1081088" indent="-514350">
              <a:buFont typeface="+mj-lt"/>
              <a:buAutoNum type="alphaLcParenR"/>
            </a:pPr>
            <a:r>
              <a:rPr lang="en-US" sz="2000" dirty="0"/>
              <a:t>Fit Testing Form</a:t>
            </a:r>
          </a:p>
          <a:p>
            <a:pPr marL="1081088" indent="-514350">
              <a:buFont typeface="+mj-lt"/>
              <a:buAutoNum type="alphaLcParenR"/>
            </a:pPr>
            <a:r>
              <a:rPr lang="en-US" sz="2000" dirty="0"/>
              <a:t>Employee Training Confirmation  (in addition to fit testing exercise)</a:t>
            </a:r>
          </a:p>
          <a:p>
            <a:pPr marL="55563" lvl="1" indent="0">
              <a:buNone/>
            </a:pPr>
            <a:endParaRPr lang="en-US" sz="1600" u="sng" dirty="0">
              <a:solidFill>
                <a:schemeClr val="accent6">
                  <a:lumMod val="75000"/>
                </a:schemeClr>
              </a:solidFill>
            </a:endParaRPr>
          </a:p>
          <a:p>
            <a:pPr marL="55563" lvl="1" indent="0">
              <a:buNone/>
            </a:pPr>
            <a:r>
              <a:rPr lang="en-US" sz="2000" u="sng" dirty="0">
                <a:solidFill>
                  <a:schemeClr val="accent6">
                    <a:lumMod val="75000"/>
                  </a:schemeClr>
                </a:solidFill>
              </a:rPr>
              <a:t>Common Finding</a:t>
            </a:r>
          </a:p>
          <a:p>
            <a:pPr marL="398463" lvl="1" indent="-342900">
              <a:buFont typeface="Wingdings" panose="05000000000000000000" pitchFamily="2" charset="2"/>
              <a:buChar char="ü"/>
            </a:pPr>
            <a:r>
              <a:rPr lang="en-US" sz="2000" dirty="0">
                <a:solidFill>
                  <a:schemeClr val="accent6">
                    <a:lumMod val="75000"/>
                  </a:schemeClr>
                </a:solidFill>
              </a:rPr>
              <a:t>Due to community spread reducing, members are stopping.  OSHA wants to ensure you are ready for the next crisis and not doing questionnaires and fit testing during an outbreak.</a:t>
            </a:r>
          </a:p>
          <a:p>
            <a:pPr marL="398463" lvl="1" indent="-342900">
              <a:buFont typeface="Wingdings" panose="05000000000000000000" pitchFamily="2" charset="2"/>
              <a:buChar char="ü"/>
            </a:pPr>
            <a:r>
              <a:rPr lang="en-US" sz="2000" dirty="0">
                <a:solidFill>
                  <a:schemeClr val="accent6">
                    <a:lumMod val="75000"/>
                  </a:schemeClr>
                </a:solidFill>
              </a:rPr>
              <a:t>Finding many breakdowns in the 4 items above!</a:t>
            </a:r>
          </a:p>
          <a:p>
            <a:pPr marL="566738" indent="0">
              <a:buNone/>
            </a:pPr>
            <a:endParaRPr lang="en-US" sz="2400" dirty="0"/>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#4: </a:t>
            </a:r>
            <a:r>
              <a:rPr lang="sv-SE" sz="3600" b="1" dirty="0">
                <a:solidFill>
                  <a:prstClr val="black"/>
                </a:solidFill>
                <a:latin typeface="Calibri" panose="020F0502020204030204"/>
                <a:ea typeface="+mn-ea"/>
                <a:cs typeface="+mn-cs"/>
              </a:rPr>
              <a:t>Essential Elements</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15</a:t>
            </a:fld>
            <a:endParaRPr lang="en-US"/>
          </a:p>
        </p:txBody>
      </p:sp>
      <p:sp>
        <p:nvSpPr>
          <p:cNvPr id="5" name="TextBox 4">
            <a:extLst>
              <a:ext uri="{FF2B5EF4-FFF2-40B4-BE49-F238E27FC236}">
                <a16:creationId xmlns:a16="http://schemas.microsoft.com/office/drawing/2014/main" id="{51808F99-F335-4CB9-B47E-6FF880959D76}"/>
              </a:ext>
            </a:extLst>
          </p:cNvPr>
          <p:cNvSpPr txBox="1"/>
          <p:nvPr/>
        </p:nvSpPr>
        <p:spPr>
          <a:xfrm>
            <a:off x="381000" y="5557679"/>
            <a:ext cx="11430000" cy="1015663"/>
          </a:xfrm>
          <a:prstGeom prst="rect">
            <a:avLst/>
          </a:prstGeom>
          <a:noFill/>
        </p:spPr>
        <p:txBody>
          <a:bodyPr wrap="square" rtlCol="0">
            <a:spAutoFit/>
          </a:bodyPr>
          <a:lstStyle/>
          <a:p>
            <a:pPr algn="ctr"/>
            <a:r>
              <a:rPr lang="en-US" sz="2000" b="1" dirty="0">
                <a:solidFill>
                  <a:srgbClr val="0070C0"/>
                </a:solidFill>
              </a:rPr>
              <a:t>Sorry, can’t give example forms and programs.  </a:t>
            </a:r>
          </a:p>
          <a:p>
            <a:pPr algn="ctr"/>
            <a:r>
              <a:rPr lang="en-US" sz="2000" b="1" dirty="0">
                <a:solidFill>
                  <a:srgbClr val="0070C0"/>
                </a:solidFill>
              </a:rPr>
              <a:t>We did in 2020 during the mayhem to help many members!</a:t>
            </a:r>
          </a:p>
          <a:p>
            <a:pPr algn="ctr"/>
            <a:r>
              <a:rPr lang="en-US" sz="2000" dirty="0">
                <a:solidFill>
                  <a:srgbClr val="FF0000"/>
                </a:solidFill>
              </a:rPr>
              <a:t>(Another Common Finding is I’m being sent that template with no updates!  See Exercise 5.)</a:t>
            </a:r>
          </a:p>
        </p:txBody>
      </p:sp>
    </p:spTree>
    <p:extLst>
      <p:ext uri="{BB962C8B-B14F-4D97-AF65-F5344CB8AC3E}">
        <p14:creationId xmlns:p14="http://schemas.microsoft.com/office/powerpoint/2010/main" val="2556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10515600"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Secure the latest version of your written Respiratory Protection Program and submit</a:t>
            </a:r>
          </a:p>
          <a:p>
            <a:pPr marL="338138" indent="-338138">
              <a:buFont typeface="Wingdings" panose="05000000000000000000" pitchFamily="2" charset="2"/>
              <a:buChar char="§"/>
            </a:pPr>
            <a:endParaRPr lang="en-US" sz="1600" u="sng" dirty="0">
              <a:solidFill>
                <a:schemeClr val="accent6">
                  <a:lumMod val="75000"/>
                </a:schemeClr>
              </a:solidFill>
            </a:endParaRPr>
          </a:p>
          <a:p>
            <a:pPr marL="55563" lvl="1" indent="0">
              <a:buNone/>
            </a:pPr>
            <a:r>
              <a:rPr lang="en-US" sz="2000" u="sng" dirty="0">
                <a:solidFill>
                  <a:schemeClr val="accent6">
                    <a:lumMod val="75000"/>
                  </a:schemeClr>
                </a:solidFill>
              </a:rPr>
              <a:t>Common Finding</a:t>
            </a:r>
          </a:p>
          <a:p>
            <a:pPr marL="398463" lvl="1" indent="-342900">
              <a:buFont typeface="Wingdings" panose="05000000000000000000" pitchFamily="2" charset="2"/>
              <a:buChar char="ü"/>
            </a:pPr>
            <a:r>
              <a:rPr lang="en-US" sz="2000" dirty="0">
                <a:solidFill>
                  <a:schemeClr val="accent6">
                    <a:lumMod val="75000"/>
                  </a:schemeClr>
                </a:solidFill>
              </a:rPr>
              <a:t>Most programs were written in the summer of 2020 and have not been revised.</a:t>
            </a:r>
          </a:p>
          <a:p>
            <a:pPr marL="398463" lvl="1" indent="-342900">
              <a:buFont typeface="Wingdings" panose="05000000000000000000" pitchFamily="2" charset="2"/>
              <a:buChar char="ü"/>
            </a:pPr>
            <a:r>
              <a:rPr lang="en-US" sz="2000" dirty="0">
                <a:solidFill>
                  <a:schemeClr val="accent6">
                    <a:lumMod val="75000"/>
                  </a:schemeClr>
                </a:solidFill>
              </a:rPr>
              <a:t>Not understanding this policy is a living document and must be reviewed to determine if it is effective, frequently, annually and as outbreaks occur.</a:t>
            </a:r>
          </a:p>
          <a:p>
            <a:pPr marL="398463" lvl="1" indent="-342900">
              <a:buFont typeface="Wingdings" panose="05000000000000000000" pitchFamily="2" charset="2"/>
              <a:buChar char="ü"/>
            </a:pPr>
            <a:endParaRPr lang="en-US" sz="2000" dirty="0">
              <a:solidFill>
                <a:schemeClr val="accent6">
                  <a:lumMod val="75000"/>
                </a:schemeClr>
              </a:solidFill>
            </a:endParaRPr>
          </a:p>
          <a:p>
            <a:pPr marL="55563" lvl="1" indent="0">
              <a:buNone/>
            </a:pPr>
            <a:r>
              <a:rPr lang="en-US" sz="2000" u="sng" dirty="0">
                <a:solidFill>
                  <a:srgbClr val="3A50F6"/>
                </a:solidFill>
              </a:rPr>
              <a:t>A Test of Your Program</a:t>
            </a:r>
          </a:p>
          <a:p>
            <a:pPr marL="398463" lvl="1" indent="-342900">
              <a:buFont typeface="Wingdings" panose="05000000000000000000" pitchFamily="2" charset="2"/>
              <a:buChar char="ü"/>
            </a:pPr>
            <a:r>
              <a:rPr lang="en-US" sz="2000" dirty="0">
                <a:solidFill>
                  <a:srgbClr val="3A50F6"/>
                </a:solidFill>
              </a:rPr>
              <a:t>Compare your cases on your COVID Log to your “work-related” cases on your OSHA 300 Log for the same year (2021).</a:t>
            </a:r>
          </a:p>
          <a:p>
            <a:pPr marL="398463" lvl="1" indent="-342900">
              <a:buFont typeface="Wingdings" panose="05000000000000000000" pitchFamily="2" charset="2"/>
              <a:buChar char="ü"/>
            </a:pPr>
            <a:r>
              <a:rPr lang="en-US" sz="2000" dirty="0">
                <a:solidFill>
                  <a:srgbClr val="3A50F6"/>
                </a:solidFill>
              </a:rPr>
              <a:t>If 20% or less of your cases make it to the OSHA 300 Log, that generally indicates your N95 Program is effective.  Higher percentages indicate you may not be doing work-related determinations, or your N95 program is not working!  Most of your cases are not from community spread but from worker and patient interactions.  At least that is what the data says…..</a:t>
            </a:r>
          </a:p>
          <a:p>
            <a:pPr marL="566738" indent="0">
              <a:buNone/>
            </a:pPr>
            <a:endParaRPr lang="en-US" sz="2400" dirty="0"/>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#5: </a:t>
            </a:r>
            <a:r>
              <a:rPr lang="sv-SE" sz="3600" b="1" dirty="0">
                <a:solidFill>
                  <a:prstClr val="black"/>
                </a:solidFill>
                <a:latin typeface="Calibri" panose="020F0502020204030204"/>
                <a:ea typeface="+mn-ea"/>
                <a:cs typeface="+mn-cs"/>
              </a:rPr>
              <a:t>Written Program</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16</a:t>
            </a:fld>
            <a:endParaRPr lang="en-US"/>
          </a:p>
        </p:txBody>
      </p:sp>
    </p:spTree>
    <p:extLst>
      <p:ext uri="{BB962C8B-B14F-4D97-AF65-F5344CB8AC3E}">
        <p14:creationId xmlns:p14="http://schemas.microsoft.com/office/powerpoint/2010/main" val="938995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10515600"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Using the </a:t>
            </a:r>
            <a:r>
              <a:rPr lang="en-US" b="1" dirty="0">
                <a:solidFill>
                  <a:schemeClr val="accent6">
                    <a:lumMod val="75000"/>
                  </a:schemeClr>
                </a:solidFill>
              </a:rPr>
              <a:t>N95 Program - Employee Engagement Form from Leverity</a:t>
            </a:r>
            <a:r>
              <a:rPr lang="en-US" dirty="0"/>
              <a:t>, interview at least three (3) employees currently or recently required to wear an N95 and complete the questions.  You may interview more than three (3) employees if you need additional feedback.  Ensure employee interviewed are from different departments. </a:t>
            </a:r>
          </a:p>
          <a:p>
            <a:pPr marL="338138" indent="-338138">
              <a:buFont typeface="Wingdings" panose="05000000000000000000" pitchFamily="2" charset="2"/>
              <a:buChar char="§"/>
            </a:pPr>
            <a:endParaRPr lang="en-US" sz="1600" u="sng" dirty="0">
              <a:solidFill>
                <a:schemeClr val="accent6">
                  <a:lumMod val="75000"/>
                </a:schemeClr>
              </a:solidFill>
            </a:endParaRPr>
          </a:p>
          <a:p>
            <a:pPr marL="55563" lvl="1" indent="0">
              <a:buNone/>
            </a:pPr>
            <a:r>
              <a:rPr lang="en-US" sz="2000" u="sng" dirty="0">
                <a:solidFill>
                  <a:schemeClr val="accent6">
                    <a:lumMod val="75000"/>
                  </a:schemeClr>
                </a:solidFill>
              </a:rPr>
              <a:t>Compliance Note</a:t>
            </a:r>
          </a:p>
          <a:p>
            <a:pPr marL="398463" lvl="1" indent="-342900">
              <a:buFont typeface="Wingdings" panose="05000000000000000000" pitchFamily="2" charset="2"/>
              <a:buChar char="ü"/>
            </a:pPr>
            <a:r>
              <a:rPr lang="en-US" sz="2000" dirty="0">
                <a:solidFill>
                  <a:schemeClr val="accent6">
                    <a:lumMod val="75000"/>
                  </a:schemeClr>
                </a:solidFill>
              </a:rPr>
              <a:t>1910.134(l)(2) The employer shall regularly consult employees required to use respirators to assess the employees' views on program effectiveness and to identify any problems. Any problems that are identified during this assessment shall be corrected.</a:t>
            </a:r>
          </a:p>
          <a:p>
            <a:pPr marL="566738" indent="0">
              <a:buNone/>
            </a:pPr>
            <a:endParaRPr lang="en-US" sz="2400" dirty="0"/>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#6: </a:t>
            </a:r>
            <a:r>
              <a:rPr lang="sv-SE" sz="3600" b="1" dirty="0">
                <a:solidFill>
                  <a:prstClr val="black"/>
                </a:solidFill>
                <a:latin typeface="Calibri" panose="020F0502020204030204"/>
                <a:ea typeface="+mn-ea"/>
                <a:cs typeface="+mn-cs"/>
              </a:rPr>
              <a:t>Employee Engagement</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17</a:t>
            </a:fld>
            <a:endParaRPr lang="en-US"/>
          </a:p>
        </p:txBody>
      </p:sp>
    </p:spTree>
    <p:extLst>
      <p:ext uri="{BB962C8B-B14F-4D97-AF65-F5344CB8AC3E}">
        <p14:creationId xmlns:p14="http://schemas.microsoft.com/office/powerpoint/2010/main" val="3209163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6374"/>
          </a:xfrm>
        </p:spPr>
        <p:txBody>
          <a:bodyPr/>
          <a:lstStyle/>
          <a:p>
            <a:pPr lvl="0">
              <a:lnSpc>
                <a:spcPct val="100000"/>
              </a:lnSpc>
              <a:spcBef>
                <a:spcPts val="0"/>
              </a:spcBef>
            </a:pPr>
            <a:r>
              <a:rPr lang="en-US" sz="3600" b="1" dirty="0">
                <a:solidFill>
                  <a:schemeClr val="accent6">
                    <a:lumMod val="75000"/>
                  </a:schemeClr>
                </a:solidFill>
                <a:latin typeface="Calibri" panose="020F0502020204030204"/>
                <a:ea typeface="+mn-ea"/>
                <a:cs typeface="+mn-cs"/>
              </a:rPr>
              <a:t>N95 Program - Employee Engagement Form </a:t>
            </a:r>
            <a:endParaRPr lang="en-US" dirty="0">
              <a:solidFill>
                <a:schemeClr val="accent6">
                  <a:lumMod val="75000"/>
                </a:schemeClr>
              </a:solidFill>
            </a:endParaRPr>
          </a:p>
        </p:txBody>
      </p:sp>
      <p:sp>
        <p:nvSpPr>
          <p:cNvPr id="3" name="Slide Number Placeholder 2">
            <a:extLst>
              <a:ext uri="{FF2B5EF4-FFF2-40B4-BE49-F238E27FC236}">
                <a16:creationId xmlns:a16="http://schemas.microsoft.com/office/drawing/2014/main" id="{623FF0E8-A5EF-4B8D-A5DC-0F5E7A5C2785}"/>
              </a:ext>
            </a:extLst>
          </p:cNvPr>
          <p:cNvSpPr>
            <a:spLocks noGrp="1"/>
          </p:cNvSpPr>
          <p:nvPr>
            <p:ph type="sldNum" sz="quarter" idx="12"/>
          </p:nvPr>
        </p:nvSpPr>
        <p:spPr/>
        <p:txBody>
          <a:bodyPr/>
          <a:lstStyle/>
          <a:p>
            <a:fld id="{A910EA8A-1109-4D06-A6F2-5442EA8B5CC3}" type="slidenum">
              <a:rPr lang="en-US" smtClean="0"/>
              <a:t>18</a:t>
            </a:fld>
            <a:endParaRPr lang="en-US"/>
          </a:p>
        </p:txBody>
      </p:sp>
      <p:sp>
        <p:nvSpPr>
          <p:cNvPr id="8" name="TextBox 7">
            <a:extLst>
              <a:ext uri="{FF2B5EF4-FFF2-40B4-BE49-F238E27FC236}">
                <a16:creationId xmlns:a16="http://schemas.microsoft.com/office/drawing/2014/main" id="{3FA508D8-154E-4C50-856D-AB624EC8516E}"/>
              </a:ext>
            </a:extLst>
          </p:cNvPr>
          <p:cNvSpPr txBox="1"/>
          <p:nvPr/>
        </p:nvSpPr>
        <p:spPr>
          <a:xfrm>
            <a:off x="4304369" y="6015692"/>
            <a:ext cx="3200401" cy="523220"/>
          </a:xfrm>
          <a:prstGeom prst="rect">
            <a:avLst/>
          </a:prstGeom>
          <a:noFill/>
        </p:spPr>
        <p:txBody>
          <a:bodyPr wrap="square" rtlCol="0">
            <a:spAutoFit/>
          </a:bodyPr>
          <a:lstStyle/>
          <a:p>
            <a:pPr algn="ctr"/>
            <a:r>
              <a:rPr lang="en-US" sz="2800" b="1" dirty="0">
                <a:solidFill>
                  <a:schemeClr val="accent6">
                    <a:lumMod val="75000"/>
                  </a:schemeClr>
                </a:solidFill>
              </a:rPr>
              <a:t>See Handout</a:t>
            </a:r>
          </a:p>
        </p:txBody>
      </p:sp>
      <p:pic>
        <p:nvPicPr>
          <p:cNvPr id="6" name="Picture 5">
            <a:extLst>
              <a:ext uri="{FF2B5EF4-FFF2-40B4-BE49-F238E27FC236}">
                <a16:creationId xmlns:a16="http://schemas.microsoft.com/office/drawing/2014/main" id="{0A942EAD-16F7-42DF-B06B-17F1EDC93FDF}"/>
              </a:ext>
            </a:extLst>
          </p:cNvPr>
          <p:cNvPicPr>
            <a:picLocks noChangeAspect="1"/>
          </p:cNvPicPr>
          <p:nvPr/>
        </p:nvPicPr>
        <p:blipFill>
          <a:blip r:embed="rId3"/>
          <a:stretch>
            <a:fillRect/>
          </a:stretch>
        </p:blipFill>
        <p:spPr>
          <a:xfrm>
            <a:off x="2948217" y="1631418"/>
            <a:ext cx="6295565" cy="3595163"/>
          </a:xfrm>
          <a:prstGeom prst="rect">
            <a:avLst/>
          </a:prstGeom>
          <a:ln>
            <a:solidFill>
              <a:schemeClr val="tx1"/>
            </a:solidFill>
          </a:ln>
        </p:spPr>
      </p:pic>
    </p:spTree>
    <p:extLst>
      <p:ext uri="{BB962C8B-B14F-4D97-AF65-F5344CB8AC3E}">
        <p14:creationId xmlns:p14="http://schemas.microsoft.com/office/powerpoint/2010/main" val="3997341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7357534" cy="20614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Attend a Zoom meeting hosted by Brad Hunt to review your report and discuss any compliance concerns.</a:t>
            </a:r>
          </a:p>
          <a:p>
            <a:pPr marL="338138" indent="-338138">
              <a:buFont typeface="Wingdings" panose="05000000000000000000" pitchFamily="2" charset="2"/>
              <a:buChar char="§"/>
            </a:pPr>
            <a:endParaRPr lang="en-US" sz="1600" u="sng" dirty="0">
              <a:solidFill>
                <a:schemeClr val="accent6">
                  <a:lumMod val="75000"/>
                </a:schemeClr>
              </a:solidFill>
            </a:endParaRPr>
          </a:p>
          <a:p>
            <a:pPr marL="566738" indent="0">
              <a:buNone/>
            </a:pPr>
            <a:endParaRPr lang="en-US" sz="2400" dirty="0"/>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#7: </a:t>
            </a:r>
            <a:r>
              <a:rPr lang="sv-SE" sz="3600" b="1" dirty="0">
                <a:solidFill>
                  <a:prstClr val="black"/>
                </a:solidFill>
                <a:latin typeface="Calibri" panose="020F0502020204030204"/>
                <a:ea typeface="+mn-ea"/>
                <a:cs typeface="+mn-cs"/>
              </a:rPr>
              <a:t>Virtual Meeting</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19</a:t>
            </a:fld>
            <a:endParaRPr lang="en-US"/>
          </a:p>
        </p:txBody>
      </p:sp>
      <p:pic>
        <p:nvPicPr>
          <p:cNvPr id="5" name="Picture 4">
            <a:extLst>
              <a:ext uri="{FF2B5EF4-FFF2-40B4-BE49-F238E27FC236}">
                <a16:creationId xmlns:a16="http://schemas.microsoft.com/office/drawing/2014/main" id="{9E1E0D20-3792-4ED4-A566-286A8B28E0DE}"/>
              </a:ext>
            </a:extLst>
          </p:cNvPr>
          <p:cNvPicPr>
            <a:picLocks noChangeAspect="1"/>
          </p:cNvPicPr>
          <p:nvPr/>
        </p:nvPicPr>
        <p:blipFill>
          <a:blip r:embed="rId3"/>
          <a:stretch>
            <a:fillRect/>
          </a:stretch>
        </p:blipFill>
        <p:spPr>
          <a:xfrm>
            <a:off x="9173290" y="1038926"/>
            <a:ext cx="1617820" cy="1359352"/>
          </a:xfrm>
          <a:prstGeom prst="rect">
            <a:avLst/>
          </a:prstGeom>
        </p:spPr>
      </p:pic>
      <p:sp>
        <p:nvSpPr>
          <p:cNvPr id="7" name="Subtitle 2">
            <a:extLst>
              <a:ext uri="{FF2B5EF4-FFF2-40B4-BE49-F238E27FC236}">
                <a16:creationId xmlns:a16="http://schemas.microsoft.com/office/drawing/2014/main" id="{8D56C1B3-9FA5-459C-B04F-4225B6226F42}"/>
              </a:ext>
            </a:extLst>
          </p:cNvPr>
          <p:cNvSpPr txBox="1">
            <a:spLocks/>
          </p:cNvSpPr>
          <p:nvPr/>
        </p:nvSpPr>
        <p:spPr>
          <a:xfrm>
            <a:off x="1253066" y="3089220"/>
            <a:ext cx="6648951" cy="229651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500" u="sng" dirty="0"/>
              <a:t>Presented by</a:t>
            </a:r>
            <a:r>
              <a:rPr lang="en-US" sz="3500" dirty="0"/>
              <a:t>:</a:t>
            </a:r>
          </a:p>
          <a:p>
            <a:pPr marL="0" indent="0">
              <a:buNone/>
            </a:pPr>
            <a:r>
              <a:rPr lang="en-US" sz="3500" dirty="0"/>
              <a:t>Brad Hunt, Chief Risk Officer</a:t>
            </a:r>
          </a:p>
          <a:p>
            <a:pPr marL="0" indent="0">
              <a:buNone/>
            </a:pPr>
            <a:r>
              <a:rPr lang="en-US" sz="3500" dirty="0"/>
              <a:t>Leverity Insurance Solutions (Acrisure)</a:t>
            </a:r>
          </a:p>
          <a:p>
            <a:pPr marL="0" indent="0">
              <a:buNone/>
            </a:pPr>
            <a:r>
              <a:rPr lang="en-US" sz="3500" u="sng" dirty="0"/>
              <a:t>www.acrisure.com</a:t>
            </a:r>
          </a:p>
          <a:p>
            <a:pPr marL="0" indent="0">
              <a:buNone/>
            </a:pPr>
            <a:r>
              <a:rPr lang="en-US" sz="3500" dirty="0"/>
              <a:t>330-301-3262  |  brad@leverity.com</a:t>
            </a:r>
          </a:p>
          <a:p>
            <a:endParaRPr lang="en-US" dirty="0"/>
          </a:p>
        </p:txBody>
      </p:sp>
    </p:spTree>
    <p:extLst>
      <p:ext uri="{BB962C8B-B14F-4D97-AF65-F5344CB8AC3E}">
        <p14:creationId xmlns:p14="http://schemas.microsoft.com/office/powerpoint/2010/main" val="248527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E33BA-6A14-43BC-AD63-EA79EEE477B8}"/>
              </a:ext>
            </a:extLst>
          </p:cNvPr>
          <p:cNvSpPr>
            <a:spLocks noGrp="1"/>
          </p:cNvSpPr>
          <p:nvPr>
            <p:ph type="ctrTitle"/>
          </p:nvPr>
        </p:nvSpPr>
        <p:spPr>
          <a:xfrm>
            <a:off x="1524000" y="687466"/>
            <a:ext cx="9144000" cy="1018671"/>
          </a:xfrm>
        </p:spPr>
        <p:txBody>
          <a:bodyPr/>
          <a:lstStyle/>
          <a:p>
            <a:r>
              <a:rPr lang="en-US" dirty="0"/>
              <a:t>Thank you, Sedgwick!</a:t>
            </a:r>
          </a:p>
        </p:txBody>
      </p:sp>
      <p:sp>
        <p:nvSpPr>
          <p:cNvPr id="3" name="Subtitle 2">
            <a:extLst>
              <a:ext uri="{FF2B5EF4-FFF2-40B4-BE49-F238E27FC236}">
                <a16:creationId xmlns:a16="http://schemas.microsoft.com/office/drawing/2014/main" id="{80E0A09C-62A5-4243-ADB9-B236EA4D3A07}"/>
              </a:ext>
            </a:extLst>
          </p:cNvPr>
          <p:cNvSpPr>
            <a:spLocks noGrp="1"/>
          </p:cNvSpPr>
          <p:nvPr>
            <p:ph type="subTitle" idx="1"/>
          </p:nvPr>
        </p:nvSpPr>
        <p:spPr>
          <a:xfrm>
            <a:off x="278781" y="2163337"/>
            <a:ext cx="11686478" cy="4125951"/>
          </a:xfrm>
        </p:spPr>
        <p:txBody>
          <a:bodyPr>
            <a:normAutofit/>
          </a:bodyPr>
          <a:lstStyle/>
          <a:p>
            <a:pPr algn="l">
              <a:lnSpc>
                <a:spcPct val="100000"/>
              </a:lnSpc>
              <a:spcBef>
                <a:spcPts val="0"/>
              </a:spcBef>
            </a:pPr>
            <a:r>
              <a:rPr lang="en-US" sz="2000" dirty="0"/>
              <a:t>On March 2, 2022, OSHA announced a new COVID-19 focused healthcare inspection initiative running from March 9 and June 9, 2022.  </a:t>
            </a:r>
          </a:p>
          <a:p>
            <a:pPr algn="l">
              <a:lnSpc>
                <a:spcPct val="100000"/>
              </a:lnSpc>
              <a:spcBef>
                <a:spcPts val="0"/>
              </a:spcBef>
            </a:pPr>
            <a:endParaRPr lang="en-US" sz="2000" dirty="0"/>
          </a:p>
          <a:p>
            <a:pPr algn="l">
              <a:lnSpc>
                <a:spcPct val="100000"/>
              </a:lnSpc>
              <a:spcBef>
                <a:spcPts val="0"/>
              </a:spcBef>
            </a:pPr>
            <a:r>
              <a:rPr lang="en-US" sz="2000" dirty="0"/>
              <a:t>OSHA’s inspections will verify and assess compliance efforts, including readiness to address any ongoing or future airborne pathogen surges.</a:t>
            </a:r>
          </a:p>
          <a:p>
            <a:pPr algn="l">
              <a:lnSpc>
                <a:spcPct val="100000"/>
              </a:lnSpc>
              <a:spcBef>
                <a:spcPts val="0"/>
              </a:spcBef>
            </a:pPr>
            <a:endParaRPr lang="en-US" sz="2000" dirty="0"/>
          </a:p>
          <a:p>
            <a:pPr algn="l">
              <a:lnSpc>
                <a:spcPct val="100000"/>
              </a:lnSpc>
              <a:spcBef>
                <a:spcPts val="0"/>
              </a:spcBef>
            </a:pPr>
            <a:r>
              <a:rPr lang="en-US" sz="2000" dirty="0"/>
              <a:t>Through the generosity of Sedgwick, </a:t>
            </a:r>
            <a:r>
              <a:rPr lang="en-US" sz="2000" u="sng" dirty="0"/>
              <a:t>OHCA’s preferred vendor and long-time administrator of the OHCA Workers’ Compensation group rating programs</a:t>
            </a:r>
            <a:r>
              <a:rPr lang="en-US" sz="2000" dirty="0"/>
              <a:t>, Brad Hunt from Leverity Insurance (Acrisure) has performed mock OSHA audits for OHCA Members at no cost to them.  Members with prior OSHA inspections will be targeted and were given preference.  </a:t>
            </a:r>
          </a:p>
          <a:p>
            <a:pPr algn="l">
              <a:lnSpc>
                <a:spcPct val="100000"/>
              </a:lnSpc>
              <a:spcBef>
                <a:spcPts val="0"/>
              </a:spcBef>
            </a:pPr>
            <a:endParaRPr lang="en-US" sz="2000" dirty="0"/>
          </a:p>
          <a:p>
            <a:pPr algn="l">
              <a:lnSpc>
                <a:spcPct val="100000"/>
              </a:lnSpc>
              <a:spcBef>
                <a:spcPts val="0"/>
              </a:spcBef>
            </a:pPr>
            <a:r>
              <a:rPr lang="en-US" sz="2000" dirty="0">
                <a:solidFill>
                  <a:schemeClr val="accent6">
                    <a:lumMod val="75000"/>
                  </a:schemeClr>
                </a:solidFill>
              </a:rPr>
              <a:t>Over 40+ members are participating and have been very satisfied with the experience and focused preparation!  In this webinar we will share their experience and help prepare your organization.</a:t>
            </a:r>
          </a:p>
        </p:txBody>
      </p:sp>
    </p:spTree>
    <p:extLst>
      <p:ext uri="{BB962C8B-B14F-4D97-AF65-F5344CB8AC3E}">
        <p14:creationId xmlns:p14="http://schemas.microsoft.com/office/powerpoint/2010/main" val="4290720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mn-lt"/>
              </a:rPr>
              <a:t>Q &amp; A</a:t>
            </a:r>
            <a:br>
              <a:rPr lang="en-US" dirty="0"/>
            </a:br>
            <a:endParaRPr lang="en-US" dirty="0"/>
          </a:p>
        </p:txBody>
      </p:sp>
      <p:sp>
        <p:nvSpPr>
          <p:cNvPr id="3" name="Slide Number Placeholder 2">
            <a:extLst>
              <a:ext uri="{FF2B5EF4-FFF2-40B4-BE49-F238E27FC236}">
                <a16:creationId xmlns:a16="http://schemas.microsoft.com/office/drawing/2014/main" id="{1660210D-780B-4F82-9BB8-A27DB5DE481C}"/>
              </a:ext>
            </a:extLst>
          </p:cNvPr>
          <p:cNvSpPr>
            <a:spLocks noGrp="1"/>
          </p:cNvSpPr>
          <p:nvPr>
            <p:ph type="sldNum" sz="quarter" idx="12"/>
          </p:nvPr>
        </p:nvSpPr>
        <p:spPr/>
        <p:txBody>
          <a:bodyPr/>
          <a:lstStyle/>
          <a:p>
            <a:fld id="{A910EA8A-1109-4D06-A6F2-5442EA8B5CC3}" type="slidenum">
              <a:rPr lang="en-US" smtClean="0"/>
              <a:t>20</a:t>
            </a:fld>
            <a:endParaRPr lang="en-US"/>
          </a:p>
        </p:txBody>
      </p:sp>
    </p:spTree>
    <p:extLst>
      <p:ext uri="{BB962C8B-B14F-4D97-AF65-F5344CB8AC3E}">
        <p14:creationId xmlns:p14="http://schemas.microsoft.com/office/powerpoint/2010/main" val="317095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838200" y="1278982"/>
            <a:ext cx="10792522" cy="49602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a:t>The mock audit exercises – OSHA’s focus</a:t>
            </a:r>
          </a:p>
          <a:p>
            <a:pPr>
              <a:lnSpc>
                <a:spcPct val="100000"/>
              </a:lnSpc>
              <a:spcBef>
                <a:spcPts val="0"/>
              </a:spcBef>
            </a:pPr>
            <a:endParaRPr lang="en-US" sz="2400" dirty="0"/>
          </a:p>
          <a:p>
            <a:pPr lvl="1">
              <a:lnSpc>
                <a:spcPct val="100000"/>
              </a:lnSpc>
              <a:spcBef>
                <a:spcPts val="0"/>
              </a:spcBef>
              <a:buFont typeface="Wingdings" panose="05000000000000000000" pitchFamily="2" charset="2"/>
              <a:buChar char="§"/>
            </a:pPr>
            <a:r>
              <a:rPr lang="en-US" sz="2000" dirty="0"/>
              <a:t>Examples of typical audit findings </a:t>
            </a:r>
          </a:p>
          <a:p>
            <a:pPr>
              <a:lnSpc>
                <a:spcPct val="100000"/>
              </a:lnSpc>
              <a:spcBef>
                <a:spcPts val="0"/>
              </a:spcBef>
            </a:pPr>
            <a:endParaRPr lang="en-US" sz="2400" dirty="0"/>
          </a:p>
          <a:p>
            <a:pPr lvl="1">
              <a:lnSpc>
                <a:spcPct val="100000"/>
              </a:lnSpc>
              <a:spcBef>
                <a:spcPts val="0"/>
              </a:spcBef>
              <a:buFont typeface="Wingdings" panose="05000000000000000000" pitchFamily="2" charset="2"/>
              <a:buChar char="§"/>
            </a:pPr>
            <a:r>
              <a:rPr lang="en-US" sz="2000" dirty="0"/>
              <a:t>Examples of best practices</a:t>
            </a:r>
          </a:p>
          <a:p>
            <a:pPr lvl="1">
              <a:lnSpc>
                <a:spcPct val="100000"/>
              </a:lnSpc>
              <a:spcBef>
                <a:spcPts val="0"/>
              </a:spcBef>
              <a:buFont typeface="Wingdings" panose="05000000000000000000" pitchFamily="2" charset="2"/>
              <a:buChar char="§"/>
            </a:pPr>
            <a:endParaRPr lang="en-US" sz="2000" dirty="0"/>
          </a:p>
          <a:p>
            <a:pPr lvl="1">
              <a:lnSpc>
                <a:spcPct val="100000"/>
              </a:lnSpc>
              <a:spcBef>
                <a:spcPts val="0"/>
              </a:spcBef>
              <a:buFont typeface="Wingdings" panose="05000000000000000000" pitchFamily="2" charset="2"/>
              <a:buChar char="§"/>
            </a:pPr>
            <a:r>
              <a:rPr lang="en-US" sz="2000" dirty="0"/>
              <a:t>Free forms and templates!</a:t>
            </a:r>
          </a:p>
          <a:p>
            <a:pPr marL="2574925" indent="-285750">
              <a:lnSpc>
                <a:spcPct val="100000"/>
              </a:lnSpc>
              <a:spcBef>
                <a:spcPts val="0"/>
              </a:spcBef>
            </a:pPr>
            <a:endParaRPr lang="en-US" sz="2400" dirty="0"/>
          </a:p>
          <a:p>
            <a:pPr>
              <a:lnSpc>
                <a:spcPct val="100000"/>
              </a:lnSpc>
              <a:spcBef>
                <a:spcPts val="0"/>
              </a:spcBef>
            </a:pPr>
            <a:r>
              <a:rPr lang="en-US" sz="2400" dirty="0"/>
              <a:t>Q&amp;A </a:t>
            </a:r>
          </a:p>
          <a:p>
            <a:pPr>
              <a:lnSpc>
                <a:spcPct val="100000"/>
              </a:lnSpc>
              <a:spcBef>
                <a:spcPts val="0"/>
              </a:spcBef>
            </a:pPr>
            <a:endParaRPr lang="en-US" sz="2400" dirty="0"/>
          </a:p>
          <a:p>
            <a:pPr marL="0" indent="0">
              <a:lnSpc>
                <a:spcPct val="100000"/>
              </a:lnSpc>
              <a:spcBef>
                <a:spcPts val="0"/>
              </a:spcBef>
              <a:buNone/>
            </a:pPr>
            <a:r>
              <a:rPr lang="en-US" sz="2400" b="1" dirty="0">
                <a:solidFill>
                  <a:schemeClr val="accent6">
                    <a:lumMod val="75000"/>
                  </a:schemeClr>
                </a:solidFill>
              </a:rPr>
              <a:t>Considering the continuum of care, who should be concerned about OSHA?</a:t>
            </a:r>
          </a:p>
          <a:p>
            <a:pPr marL="0" indent="0">
              <a:lnSpc>
                <a:spcPct val="100000"/>
              </a:lnSpc>
              <a:spcBef>
                <a:spcPts val="0"/>
              </a:spcBef>
              <a:buNone/>
            </a:pPr>
            <a:r>
              <a:rPr lang="en-US" sz="1800" dirty="0">
                <a:effectLst/>
                <a:latin typeface="Calibri" panose="020F0502020204030204" pitchFamily="34" charset="0"/>
                <a:ea typeface="Calibri" panose="020F0502020204030204" pitchFamily="34" charset="0"/>
              </a:rPr>
              <a:t>If any of your employees have the potential to provide </a:t>
            </a:r>
            <a:r>
              <a:rPr lang="en-US" sz="1800" u="sng" dirty="0">
                <a:effectLst/>
                <a:latin typeface="Calibri" panose="020F0502020204030204" pitchFamily="34" charset="0"/>
                <a:ea typeface="Calibri" panose="020F0502020204030204" pitchFamily="34" charset="0"/>
              </a:rPr>
              <a:t>services or care </a:t>
            </a:r>
            <a:r>
              <a:rPr lang="en-US" sz="1800" dirty="0">
                <a:effectLst/>
                <a:latin typeface="Calibri" panose="020F0502020204030204" pitchFamily="34" charset="0"/>
                <a:ea typeface="Calibri" panose="020F0502020204030204" pitchFamily="34" charset="0"/>
              </a:rPr>
              <a:t>to a person with suspected or confirmed Covid or other airborne infectious disease, OSHA can enforce standards on your organization.  This may include residential facilities where residents isolate or quarantine in place, home health, and others.  Facilities that remove suspected or confirmed cases may have standards apply in a different way or not at all. </a:t>
            </a:r>
            <a:endParaRPr lang="en-US" sz="2400" b="1" dirty="0"/>
          </a:p>
          <a:p>
            <a:pPr marL="338138" indent="-338138">
              <a:buFont typeface="Wingdings" panose="05000000000000000000" pitchFamily="2" charset="2"/>
              <a:buChar char="§"/>
            </a:pPr>
            <a:endParaRPr lang="en-US" sz="2000" dirty="0"/>
          </a:p>
        </p:txBody>
      </p:sp>
      <p:sp>
        <p:nvSpPr>
          <p:cNvPr id="2" name="Title 1"/>
          <p:cNvSpPr>
            <a:spLocks noGrp="1"/>
          </p:cNvSpPr>
          <p:nvPr>
            <p:ph type="title"/>
          </p:nvPr>
        </p:nvSpPr>
        <p:spPr>
          <a:xfrm>
            <a:off x="838200" y="365125"/>
            <a:ext cx="10515600" cy="796701"/>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Agenda</a:t>
            </a:r>
            <a:endParaRPr lang="en-US" dirty="0"/>
          </a:p>
        </p:txBody>
      </p:sp>
      <p:sp>
        <p:nvSpPr>
          <p:cNvPr id="7" name="Slide Number Placeholder 6">
            <a:extLst>
              <a:ext uri="{FF2B5EF4-FFF2-40B4-BE49-F238E27FC236}">
                <a16:creationId xmlns:a16="http://schemas.microsoft.com/office/drawing/2014/main" id="{D55E9127-1163-4A03-B13A-1D9A6D6B5585}"/>
              </a:ext>
            </a:extLst>
          </p:cNvPr>
          <p:cNvSpPr>
            <a:spLocks noGrp="1"/>
          </p:cNvSpPr>
          <p:nvPr>
            <p:ph type="sldNum" sz="quarter" idx="12"/>
          </p:nvPr>
        </p:nvSpPr>
        <p:spPr/>
        <p:txBody>
          <a:bodyPr/>
          <a:lstStyle/>
          <a:p>
            <a:fld id="{A910EA8A-1109-4D06-A6F2-5442EA8B5CC3}" type="slidenum">
              <a:rPr lang="en-US" smtClean="0"/>
              <a:t>3</a:t>
            </a:fld>
            <a:endParaRPr lang="en-US" dirty="0"/>
          </a:p>
        </p:txBody>
      </p:sp>
    </p:spTree>
    <p:extLst>
      <p:ext uri="{BB962C8B-B14F-4D97-AF65-F5344CB8AC3E}">
        <p14:creationId xmlns:p14="http://schemas.microsoft.com/office/powerpoint/2010/main" val="259664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Secure the latest version of your OSHA </a:t>
            </a:r>
            <a:r>
              <a:rPr lang="en-US" u="sng" dirty="0"/>
              <a:t>written plan </a:t>
            </a:r>
            <a:r>
              <a:rPr lang="en-US" dirty="0"/>
              <a:t>and </a:t>
            </a:r>
            <a:r>
              <a:rPr lang="en-US" u="sng" dirty="0"/>
              <a:t>hazard analysis </a:t>
            </a:r>
            <a:r>
              <a:rPr lang="en-US" dirty="0"/>
              <a:t>originally developed for the Healthcare Emergency Temporary Standard (ETS) - now known as the 1910.502 Standard and submit.  </a:t>
            </a:r>
          </a:p>
          <a:p>
            <a:pPr lvl="1"/>
            <a:r>
              <a:rPr lang="en-US" dirty="0"/>
              <a:t>OSHA wants to ensure you have a plan that includes preparedness, response, and control measures for the SARS-CoV-2 virus and may use Section 5(a)(1), General Duty Clause of the OSH Act to enforce the standard.</a:t>
            </a:r>
          </a:p>
          <a:p>
            <a:pPr lvl="1"/>
            <a:r>
              <a:rPr lang="en-US" dirty="0">
                <a:solidFill>
                  <a:schemeClr val="accent6">
                    <a:lumMod val="75000"/>
                  </a:schemeClr>
                </a:solidFill>
              </a:rPr>
              <a:t>OSHA is finalizing an airborne pathogens standard later this year that will require a written plan that will likely replace this plan.</a:t>
            </a:r>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#1: The COVID-19 Plan</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4</a:t>
            </a:fld>
            <a:endParaRPr lang="en-US"/>
          </a:p>
        </p:txBody>
      </p:sp>
    </p:spTree>
    <p:extLst>
      <p:ext uri="{BB962C8B-B14F-4D97-AF65-F5344CB8AC3E}">
        <p14:creationId xmlns:p14="http://schemas.microsoft.com/office/powerpoint/2010/main" val="4098926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6374"/>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Example OSHA COVID-19 Written Plan</a:t>
            </a:r>
            <a:endParaRPr lang="en-US" dirty="0"/>
          </a:p>
        </p:txBody>
      </p:sp>
      <p:sp>
        <p:nvSpPr>
          <p:cNvPr id="3" name="Slide Number Placeholder 2">
            <a:extLst>
              <a:ext uri="{FF2B5EF4-FFF2-40B4-BE49-F238E27FC236}">
                <a16:creationId xmlns:a16="http://schemas.microsoft.com/office/drawing/2014/main" id="{623FF0E8-A5EF-4B8D-A5DC-0F5E7A5C2785}"/>
              </a:ext>
            </a:extLst>
          </p:cNvPr>
          <p:cNvSpPr>
            <a:spLocks noGrp="1"/>
          </p:cNvSpPr>
          <p:nvPr>
            <p:ph type="sldNum" sz="quarter" idx="12"/>
          </p:nvPr>
        </p:nvSpPr>
        <p:spPr/>
        <p:txBody>
          <a:bodyPr/>
          <a:lstStyle/>
          <a:p>
            <a:fld id="{A910EA8A-1109-4D06-A6F2-5442EA8B5CC3}" type="slidenum">
              <a:rPr lang="en-US" smtClean="0"/>
              <a:t>5</a:t>
            </a:fld>
            <a:endParaRPr lang="en-US"/>
          </a:p>
        </p:txBody>
      </p:sp>
      <p:pic>
        <p:nvPicPr>
          <p:cNvPr id="5" name="Picture 4">
            <a:extLst>
              <a:ext uri="{FF2B5EF4-FFF2-40B4-BE49-F238E27FC236}">
                <a16:creationId xmlns:a16="http://schemas.microsoft.com/office/drawing/2014/main" id="{BEB4BF38-C8EE-4016-B004-0340ED24F761}"/>
              </a:ext>
            </a:extLst>
          </p:cNvPr>
          <p:cNvPicPr>
            <a:picLocks noChangeAspect="1"/>
          </p:cNvPicPr>
          <p:nvPr/>
        </p:nvPicPr>
        <p:blipFill>
          <a:blip r:embed="rId3"/>
          <a:stretch>
            <a:fillRect/>
          </a:stretch>
        </p:blipFill>
        <p:spPr>
          <a:xfrm>
            <a:off x="2241395" y="1321500"/>
            <a:ext cx="7326350" cy="4469218"/>
          </a:xfrm>
          <a:prstGeom prst="rect">
            <a:avLst/>
          </a:prstGeom>
          <a:ln>
            <a:solidFill>
              <a:schemeClr val="tx1"/>
            </a:solidFill>
          </a:ln>
        </p:spPr>
      </p:pic>
      <p:sp>
        <p:nvSpPr>
          <p:cNvPr id="6" name="TextBox 5">
            <a:extLst>
              <a:ext uri="{FF2B5EF4-FFF2-40B4-BE49-F238E27FC236}">
                <a16:creationId xmlns:a16="http://schemas.microsoft.com/office/drawing/2014/main" id="{F46D6C08-870E-4C66-ABA4-D2392AC98E81}"/>
              </a:ext>
            </a:extLst>
          </p:cNvPr>
          <p:cNvSpPr txBox="1"/>
          <p:nvPr/>
        </p:nvSpPr>
        <p:spPr>
          <a:xfrm>
            <a:off x="4304369" y="6015692"/>
            <a:ext cx="3200401" cy="523220"/>
          </a:xfrm>
          <a:prstGeom prst="rect">
            <a:avLst/>
          </a:prstGeom>
          <a:noFill/>
        </p:spPr>
        <p:txBody>
          <a:bodyPr wrap="square" rtlCol="0">
            <a:spAutoFit/>
          </a:bodyPr>
          <a:lstStyle/>
          <a:p>
            <a:pPr algn="ctr"/>
            <a:r>
              <a:rPr lang="en-US" sz="2800" b="1" dirty="0">
                <a:solidFill>
                  <a:schemeClr val="accent6">
                    <a:lumMod val="75000"/>
                  </a:schemeClr>
                </a:solidFill>
              </a:rPr>
              <a:t>See Handout</a:t>
            </a:r>
          </a:p>
        </p:txBody>
      </p:sp>
    </p:spTree>
    <p:extLst>
      <p:ext uri="{BB962C8B-B14F-4D97-AF65-F5344CB8AC3E}">
        <p14:creationId xmlns:p14="http://schemas.microsoft.com/office/powerpoint/2010/main" val="3761177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6374"/>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Example OSHA COVID-19 Hazard Analysis</a:t>
            </a:r>
            <a:endParaRPr lang="en-US" dirty="0"/>
          </a:p>
        </p:txBody>
      </p:sp>
      <p:sp>
        <p:nvSpPr>
          <p:cNvPr id="3" name="Slide Number Placeholder 2">
            <a:extLst>
              <a:ext uri="{FF2B5EF4-FFF2-40B4-BE49-F238E27FC236}">
                <a16:creationId xmlns:a16="http://schemas.microsoft.com/office/drawing/2014/main" id="{623FF0E8-A5EF-4B8D-A5DC-0F5E7A5C2785}"/>
              </a:ext>
            </a:extLst>
          </p:cNvPr>
          <p:cNvSpPr>
            <a:spLocks noGrp="1"/>
          </p:cNvSpPr>
          <p:nvPr>
            <p:ph type="sldNum" sz="quarter" idx="12"/>
          </p:nvPr>
        </p:nvSpPr>
        <p:spPr/>
        <p:txBody>
          <a:bodyPr/>
          <a:lstStyle/>
          <a:p>
            <a:fld id="{A910EA8A-1109-4D06-A6F2-5442EA8B5CC3}" type="slidenum">
              <a:rPr lang="en-US" smtClean="0"/>
              <a:t>6</a:t>
            </a:fld>
            <a:endParaRPr lang="en-US"/>
          </a:p>
        </p:txBody>
      </p:sp>
      <p:sp>
        <p:nvSpPr>
          <p:cNvPr id="6" name="TextBox 5">
            <a:extLst>
              <a:ext uri="{FF2B5EF4-FFF2-40B4-BE49-F238E27FC236}">
                <a16:creationId xmlns:a16="http://schemas.microsoft.com/office/drawing/2014/main" id="{F46D6C08-870E-4C66-ABA4-D2392AC98E81}"/>
              </a:ext>
            </a:extLst>
          </p:cNvPr>
          <p:cNvSpPr txBox="1"/>
          <p:nvPr/>
        </p:nvSpPr>
        <p:spPr>
          <a:xfrm>
            <a:off x="4304369" y="6015692"/>
            <a:ext cx="3200401" cy="523220"/>
          </a:xfrm>
          <a:prstGeom prst="rect">
            <a:avLst/>
          </a:prstGeom>
          <a:noFill/>
        </p:spPr>
        <p:txBody>
          <a:bodyPr wrap="square" rtlCol="0">
            <a:spAutoFit/>
          </a:bodyPr>
          <a:lstStyle/>
          <a:p>
            <a:pPr algn="ctr"/>
            <a:r>
              <a:rPr lang="en-US" sz="2800" b="1" dirty="0">
                <a:solidFill>
                  <a:schemeClr val="accent6">
                    <a:lumMod val="75000"/>
                  </a:schemeClr>
                </a:solidFill>
              </a:rPr>
              <a:t>See Handout</a:t>
            </a:r>
          </a:p>
        </p:txBody>
      </p:sp>
      <p:pic>
        <p:nvPicPr>
          <p:cNvPr id="7" name="Picture 6">
            <a:extLst>
              <a:ext uri="{FF2B5EF4-FFF2-40B4-BE49-F238E27FC236}">
                <a16:creationId xmlns:a16="http://schemas.microsoft.com/office/drawing/2014/main" id="{8500C84A-6230-47B1-92F9-4FB1F4C9501F}"/>
              </a:ext>
            </a:extLst>
          </p:cNvPr>
          <p:cNvPicPr>
            <a:picLocks noChangeAspect="1"/>
          </p:cNvPicPr>
          <p:nvPr/>
        </p:nvPicPr>
        <p:blipFill>
          <a:blip r:embed="rId3"/>
          <a:stretch>
            <a:fillRect/>
          </a:stretch>
        </p:blipFill>
        <p:spPr>
          <a:xfrm>
            <a:off x="2606336" y="1356950"/>
            <a:ext cx="6979327" cy="4623292"/>
          </a:xfrm>
          <a:prstGeom prst="rect">
            <a:avLst/>
          </a:prstGeom>
          <a:ln>
            <a:solidFill>
              <a:schemeClr val="tx1"/>
            </a:solidFill>
          </a:ln>
        </p:spPr>
      </p:pic>
    </p:spTree>
    <p:extLst>
      <p:ext uri="{BB962C8B-B14F-4D97-AF65-F5344CB8AC3E}">
        <p14:creationId xmlns:p14="http://schemas.microsoft.com/office/powerpoint/2010/main" val="1927086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When making your submission for Exercise #1, make sure your written plan includes a </a:t>
            </a:r>
            <a:r>
              <a:rPr lang="en-US" u="sng" dirty="0"/>
              <a:t>process</a:t>
            </a:r>
            <a:r>
              <a:rPr lang="en-US" dirty="0"/>
              <a:t> regarding how you will notify OSHA within 8 hours of learning about a fatality and 24 hours of learning about a work-related in-patient hospitalization.  </a:t>
            </a:r>
          </a:p>
          <a:p>
            <a:pPr lvl="1"/>
            <a:r>
              <a:rPr lang="en-US" dirty="0"/>
              <a:t>If your reporting process is documented in another written policy, please submit with the plan requested in Exercise #1.</a:t>
            </a:r>
          </a:p>
          <a:p>
            <a:pPr marL="55563" lvl="1" indent="0">
              <a:buNone/>
            </a:pPr>
            <a:endParaRPr lang="en-US" dirty="0"/>
          </a:p>
          <a:p>
            <a:pPr marL="55563" lvl="1" indent="0">
              <a:buNone/>
            </a:pPr>
            <a:r>
              <a:rPr lang="en-US" u="sng" dirty="0">
                <a:solidFill>
                  <a:schemeClr val="accent6">
                    <a:lumMod val="75000"/>
                  </a:schemeClr>
                </a:solidFill>
              </a:rPr>
              <a:t>Common Finding</a:t>
            </a:r>
          </a:p>
          <a:p>
            <a:pPr marL="398463" lvl="1" indent="-342900">
              <a:buFont typeface="Wingdings" panose="05000000000000000000" pitchFamily="2" charset="2"/>
              <a:buChar char="ü"/>
            </a:pPr>
            <a:r>
              <a:rPr lang="en-US" dirty="0">
                <a:solidFill>
                  <a:schemeClr val="accent6">
                    <a:lumMod val="75000"/>
                  </a:schemeClr>
                </a:solidFill>
              </a:rPr>
              <a:t>Requirements could be more specific such as who calls and the contact information they use.</a:t>
            </a:r>
          </a:p>
          <a:p>
            <a:pPr marL="398463" lvl="1" indent="-342900">
              <a:buFont typeface="Wingdings" panose="05000000000000000000" pitchFamily="2" charset="2"/>
              <a:buChar char="ü"/>
            </a:pPr>
            <a:r>
              <a:rPr lang="en-US" dirty="0">
                <a:solidFill>
                  <a:schemeClr val="accent6">
                    <a:lumMod val="75000"/>
                  </a:schemeClr>
                </a:solidFill>
              </a:rPr>
              <a:t>Work-related determinations play an integral role.  More on that topic coming later.</a:t>
            </a:r>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#1.A: Reporting fatalities and hospitalizations</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7</a:t>
            </a:fld>
            <a:endParaRPr lang="en-US"/>
          </a:p>
        </p:txBody>
      </p:sp>
    </p:spTree>
    <p:extLst>
      <p:ext uri="{BB962C8B-B14F-4D97-AF65-F5344CB8AC3E}">
        <p14:creationId xmlns:p14="http://schemas.microsoft.com/office/powerpoint/2010/main" val="393144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20614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Secure the latest version of the vaccination matrix or equivalent as required by CMS QSO 22-09-All and submit. </a:t>
            </a:r>
          </a:p>
          <a:p>
            <a:pPr lvl="1"/>
            <a:r>
              <a:rPr lang="en-US" dirty="0">
                <a:solidFill>
                  <a:schemeClr val="accent6">
                    <a:lumMod val="75000"/>
                  </a:schemeClr>
                </a:solidFill>
              </a:rPr>
              <a:t>OSHA is coordinating with CMS/ODH</a:t>
            </a:r>
          </a:p>
          <a:p>
            <a:pPr lvl="1"/>
            <a:r>
              <a:rPr lang="en-US" dirty="0">
                <a:solidFill>
                  <a:schemeClr val="accent6">
                    <a:lumMod val="75000"/>
                  </a:schemeClr>
                </a:solidFill>
              </a:rPr>
              <a:t>Show them what they are expecting</a:t>
            </a:r>
          </a:p>
          <a:p>
            <a:pPr lvl="1"/>
            <a:r>
              <a:rPr lang="en-US" dirty="0">
                <a:solidFill>
                  <a:schemeClr val="accent6">
                    <a:lumMod val="75000"/>
                  </a:schemeClr>
                </a:solidFill>
              </a:rPr>
              <a:t>EXCEL Sheets without proper headers…..cause confusion.</a:t>
            </a:r>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#2: The Vaccination Matrix or Equivalent</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8</a:t>
            </a:fld>
            <a:endParaRPr lang="en-US"/>
          </a:p>
        </p:txBody>
      </p:sp>
      <p:pic>
        <p:nvPicPr>
          <p:cNvPr id="8" name="Picture 7">
            <a:extLst>
              <a:ext uri="{FF2B5EF4-FFF2-40B4-BE49-F238E27FC236}">
                <a16:creationId xmlns:a16="http://schemas.microsoft.com/office/drawing/2014/main" id="{0708B3D0-1341-4D73-BA33-6D8E1A5FF4FB}"/>
              </a:ext>
            </a:extLst>
          </p:cNvPr>
          <p:cNvPicPr>
            <a:picLocks noChangeAspect="1"/>
          </p:cNvPicPr>
          <p:nvPr/>
        </p:nvPicPr>
        <p:blipFill>
          <a:blip r:embed="rId3"/>
          <a:stretch>
            <a:fillRect/>
          </a:stretch>
        </p:blipFill>
        <p:spPr>
          <a:xfrm>
            <a:off x="2297101" y="3577970"/>
            <a:ext cx="7597798" cy="3101609"/>
          </a:xfrm>
          <a:prstGeom prst="rect">
            <a:avLst/>
          </a:prstGeom>
          <a:ln>
            <a:solidFill>
              <a:schemeClr val="tx1"/>
            </a:solidFill>
          </a:ln>
        </p:spPr>
      </p:pic>
    </p:spTree>
    <p:extLst>
      <p:ext uri="{BB962C8B-B14F-4D97-AF65-F5344CB8AC3E}">
        <p14:creationId xmlns:p14="http://schemas.microsoft.com/office/powerpoint/2010/main" val="165014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dirty="0"/>
              <a:t>For 2021, secure the COVID 19 Log and the OSHA 300 Log.  Also secure the latest versions of both logs for 2022.  Submit both 2021 and 2022 logs.</a:t>
            </a:r>
          </a:p>
          <a:p>
            <a:pPr lvl="1"/>
            <a:r>
              <a:rPr lang="en-US" dirty="0">
                <a:solidFill>
                  <a:schemeClr val="accent6">
                    <a:lumMod val="75000"/>
                  </a:schemeClr>
                </a:solidFill>
              </a:rPr>
              <a:t>There is confusion about the two logs</a:t>
            </a:r>
          </a:p>
          <a:p>
            <a:pPr lvl="2"/>
            <a:r>
              <a:rPr lang="en-US" dirty="0">
                <a:solidFill>
                  <a:schemeClr val="accent6">
                    <a:lumMod val="75000"/>
                  </a:schemeClr>
                </a:solidFill>
              </a:rPr>
              <a:t>COVID Log – All employee cases, work-related or not</a:t>
            </a:r>
          </a:p>
          <a:p>
            <a:pPr lvl="2"/>
            <a:r>
              <a:rPr lang="en-US" dirty="0">
                <a:solidFill>
                  <a:schemeClr val="accent6">
                    <a:lumMod val="75000"/>
                  </a:schemeClr>
                </a:solidFill>
              </a:rPr>
              <a:t>OSHA 300 Log – All employee cases that ARE work-related</a:t>
            </a:r>
          </a:p>
          <a:p>
            <a:pPr lvl="3">
              <a:buFont typeface="Wingdings" panose="05000000000000000000" pitchFamily="2" charset="2"/>
              <a:buChar char="ü"/>
            </a:pPr>
            <a:r>
              <a:rPr lang="en-US" dirty="0">
                <a:solidFill>
                  <a:schemeClr val="accent6">
                    <a:lumMod val="75000"/>
                  </a:schemeClr>
                </a:solidFill>
              </a:rPr>
              <a:t>A case on the COVID 19 Log that is not on the OSHA 300 log implies the case is not work-related.  Documentation is needed to support that the case is not work-related.  </a:t>
            </a:r>
          </a:p>
          <a:p>
            <a:pPr lvl="3">
              <a:buFont typeface="Wingdings" panose="05000000000000000000" pitchFamily="2" charset="2"/>
              <a:buChar char="ü"/>
            </a:pPr>
            <a:r>
              <a:rPr lang="en-US" dirty="0">
                <a:solidFill>
                  <a:schemeClr val="accent6">
                    <a:lumMod val="75000"/>
                  </a:schemeClr>
                </a:solidFill>
              </a:rPr>
              <a:t>Remember having to report hospitalizations and deaths?  That needs to happen fast.  Calling when a case is not work-related brings an unnecessary inspection</a:t>
            </a:r>
          </a:p>
          <a:p>
            <a:pPr lvl="3">
              <a:buFont typeface="Wingdings" panose="05000000000000000000" pitchFamily="2" charset="2"/>
              <a:buChar char="ü"/>
            </a:pPr>
            <a:r>
              <a:rPr lang="en-US" dirty="0">
                <a:solidFill>
                  <a:schemeClr val="accent6">
                    <a:lumMod val="75000"/>
                  </a:schemeClr>
                </a:solidFill>
              </a:rPr>
              <a:t>Not calling brings an inspection and fine</a:t>
            </a:r>
          </a:p>
          <a:p>
            <a:pPr lvl="3">
              <a:buFont typeface="Wingdings" panose="05000000000000000000" pitchFamily="2" charset="2"/>
              <a:buChar char="ü"/>
            </a:pPr>
            <a:r>
              <a:rPr lang="en-US" dirty="0">
                <a:solidFill>
                  <a:schemeClr val="accent6">
                    <a:lumMod val="75000"/>
                  </a:schemeClr>
                </a:solidFill>
              </a:rPr>
              <a:t>Reporting work-related cases on time, helps an inspection go better</a:t>
            </a:r>
          </a:p>
          <a:p>
            <a:pPr lvl="2"/>
            <a:r>
              <a:rPr lang="en-US" dirty="0">
                <a:solidFill>
                  <a:schemeClr val="accent6">
                    <a:lumMod val="75000"/>
                  </a:schemeClr>
                </a:solidFill>
              </a:rPr>
              <a:t>Again, EXCEL Sheets without proper headers…..cause confusion.</a:t>
            </a:r>
          </a:p>
          <a:p>
            <a:pPr marL="914400" lvl="2" indent="0">
              <a:buNone/>
            </a:pPr>
            <a:endParaRPr lang="en-US" dirty="0">
              <a:solidFill>
                <a:schemeClr val="accent6">
                  <a:lumMod val="75000"/>
                </a:schemeClr>
              </a:solidFill>
            </a:endParaRPr>
          </a:p>
        </p:txBody>
      </p:sp>
      <p:sp>
        <p:nvSpPr>
          <p:cNvPr id="4" name="Title 1"/>
          <p:cNvSpPr>
            <a:spLocks noGrp="1"/>
          </p:cNvSpPr>
          <p:nvPr>
            <p:ph type="title"/>
          </p:nvPr>
        </p:nvSpPr>
        <p:spPr>
          <a:xfrm>
            <a:off x="838200" y="635620"/>
            <a:ext cx="10515600" cy="542912"/>
          </a:xfrm>
        </p:spPr>
        <p:txBody>
          <a:bodyPr>
            <a:normAutofit fontScale="90000"/>
          </a:bodyPr>
          <a:lstStyle/>
          <a:p>
            <a:pPr lvl="0">
              <a:lnSpc>
                <a:spcPct val="100000"/>
              </a:lnSpc>
              <a:spcBef>
                <a:spcPts val="0"/>
              </a:spcBef>
            </a:pPr>
            <a:r>
              <a:rPr lang="en-US" sz="3600" b="1" dirty="0">
                <a:solidFill>
                  <a:prstClr val="black"/>
                </a:solidFill>
                <a:latin typeface="Calibri" panose="020F0502020204030204"/>
                <a:ea typeface="+mn-ea"/>
                <a:cs typeface="+mn-cs"/>
              </a:rPr>
              <a:t>Exercise #3: </a:t>
            </a:r>
            <a:r>
              <a:rPr lang="sv-SE" sz="3600" b="1" dirty="0">
                <a:solidFill>
                  <a:prstClr val="black"/>
                </a:solidFill>
                <a:latin typeface="Calibri" panose="020F0502020204030204"/>
                <a:ea typeface="+mn-ea"/>
                <a:cs typeface="+mn-cs"/>
              </a:rPr>
              <a:t>COVID 19 Log &amp; OSHA 300 Log</a:t>
            </a:r>
            <a:endParaRPr lang="en-US" dirty="0"/>
          </a:p>
        </p:txBody>
      </p:sp>
      <p:sp>
        <p:nvSpPr>
          <p:cNvPr id="2" name="Slide Number Placeholder 1">
            <a:extLst>
              <a:ext uri="{FF2B5EF4-FFF2-40B4-BE49-F238E27FC236}">
                <a16:creationId xmlns:a16="http://schemas.microsoft.com/office/drawing/2014/main" id="{20677D8A-E862-47DF-B00E-526768E45D8A}"/>
              </a:ext>
            </a:extLst>
          </p:cNvPr>
          <p:cNvSpPr>
            <a:spLocks noGrp="1"/>
          </p:cNvSpPr>
          <p:nvPr>
            <p:ph type="sldNum" sz="quarter" idx="12"/>
          </p:nvPr>
        </p:nvSpPr>
        <p:spPr/>
        <p:txBody>
          <a:bodyPr/>
          <a:lstStyle/>
          <a:p>
            <a:fld id="{A910EA8A-1109-4D06-A6F2-5442EA8B5CC3}" type="slidenum">
              <a:rPr lang="en-US" smtClean="0"/>
              <a:t>9</a:t>
            </a:fld>
            <a:endParaRPr lang="en-US"/>
          </a:p>
        </p:txBody>
      </p:sp>
    </p:spTree>
    <p:extLst>
      <p:ext uri="{BB962C8B-B14F-4D97-AF65-F5344CB8AC3E}">
        <p14:creationId xmlns:p14="http://schemas.microsoft.com/office/powerpoint/2010/main" val="4150177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BFCCED6516AD24CBA249D5DEFB72D5A" ma:contentTypeVersion="11" ma:contentTypeDescription="Create a new document." ma:contentTypeScope="" ma:versionID="a78c38038027e25d5b58be809ae92a0e">
  <xsd:schema xmlns:xsd="http://www.w3.org/2001/XMLSchema" xmlns:xs="http://www.w3.org/2001/XMLSchema" xmlns:p="http://schemas.microsoft.com/office/2006/metadata/properties" xmlns:ns3="04e7a028-2cf6-44e3-b627-355a8bd8817b" xmlns:ns4="fae2010d-5ccb-4aca-9dd7-998b7c62743f" targetNamespace="http://schemas.microsoft.com/office/2006/metadata/properties" ma:root="true" ma:fieldsID="e947950ba08719014567a9c7b7509fca" ns3:_="" ns4:_="">
    <xsd:import namespace="04e7a028-2cf6-44e3-b627-355a8bd8817b"/>
    <xsd:import namespace="fae2010d-5ccb-4aca-9dd7-998b7c62743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e7a028-2cf6-44e3-b627-355a8bd88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e2010d-5ccb-4aca-9dd7-998b7c62743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1335A9-A442-480E-A889-7B5E726038C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ae2010d-5ccb-4aca-9dd7-998b7c62743f"/>
    <ds:schemaRef ds:uri="http://purl.org/dc/elements/1.1/"/>
    <ds:schemaRef ds:uri="http://schemas.microsoft.com/office/2006/metadata/properties"/>
    <ds:schemaRef ds:uri="04e7a028-2cf6-44e3-b627-355a8bd8817b"/>
    <ds:schemaRef ds:uri="http://www.w3.org/XML/1998/namespace"/>
    <ds:schemaRef ds:uri="http://purl.org/dc/dcmitype/"/>
  </ds:schemaRefs>
</ds:datastoreItem>
</file>

<file path=customXml/itemProps2.xml><?xml version="1.0" encoding="utf-8"?>
<ds:datastoreItem xmlns:ds="http://schemas.openxmlformats.org/officeDocument/2006/customXml" ds:itemID="{39567358-5BBE-46E1-B7BE-640FA72A5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e7a028-2cf6-44e3-b627-355a8bd8817b"/>
    <ds:schemaRef ds:uri="fae2010d-5ccb-4aca-9dd7-998b7c6274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94EA52-1D7E-40BE-915C-03054C3718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12671</TotalTime>
  <Words>1418</Words>
  <Application>Microsoft Office PowerPoint</Application>
  <PresentationFormat>Widescreen</PresentationFormat>
  <Paragraphs>178</Paragraphs>
  <Slides>20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OSHA’s Current Inspection Initiative  Are You Ready? </vt:lpstr>
      <vt:lpstr>Thank you, Sedgwick!</vt:lpstr>
      <vt:lpstr>Agenda</vt:lpstr>
      <vt:lpstr>Exercise #1: The COVID-19 Plan</vt:lpstr>
      <vt:lpstr>Example OSHA COVID-19 Written Plan</vt:lpstr>
      <vt:lpstr>Example OSHA COVID-19 Hazard Analysis</vt:lpstr>
      <vt:lpstr>Exercise #1.A: Reporting fatalities and hospitalizations</vt:lpstr>
      <vt:lpstr>Exercise #2: The Vaccination Matrix or Equivalent</vt:lpstr>
      <vt:lpstr>Exercise #3: COVID 19 Log &amp; OSHA 300 Log</vt:lpstr>
      <vt:lpstr>Example Covid Log</vt:lpstr>
      <vt:lpstr>OSHA 300 Log</vt:lpstr>
      <vt:lpstr>Exercise #3.A: Work-Related Determinations</vt:lpstr>
      <vt:lpstr>Example Work-Related Determination Form</vt:lpstr>
      <vt:lpstr>The rest is N95!</vt:lpstr>
      <vt:lpstr>Exercise #4: Essential Elements</vt:lpstr>
      <vt:lpstr>Exercise #5: Written Program</vt:lpstr>
      <vt:lpstr>Exercise #6: Employee Engagement</vt:lpstr>
      <vt:lpstr>N95 Program - Employee Engagement Form </vt:lpstr>
      <vt:lpstr>Exercise #7: Virtual Meeting</vt:lpstr>
      <vt:lpstr>Q &amp; 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Emergency Temporary Standard  |  Healthcare</dc:title>
  <dc:creator>OSHA</dc:creator>
  <cp:lastModifiedBy>Brad Hunt</cp:lastModifiedBy>
  <cp:revision>583</cp:revision>
  <dcterms:created xsi:type="dcterms:W3CDTF">2021-03-18T12:06:11Z</dcterms:created>
  <dcterms:modified xsi:type="dcterms:W3CDTF">2022-04-07T19:58:50Z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0x010100ABFCCED6516AD24CBA249D5DEFB72D5A</vt:lpwstr>
  </property>
</Properties>
</file>