
<file path=[Content_Types].xml><?xml version="1.0" encoding="utf-8"?>
<Types xmlns="http://schemas.openxmlformats.org/package/2006/content-types">
  <Default Extension="fntdata" ContentType="application/x-fontdata"/>
  <Default Extension="jpg" ContentType="image/jpeg"/>
  <Default Extension="png" ContentType="image/png"/>
  <Default Extension="rels" ContentType="application/vnd.openxmlformats-package.relationships+xml"/>
  <Default Extension="xml" ContentType="application/xml"/>
  <Override PartName="/ppt/presentation.xml" ContentType="application/vnd.openxmlformats-officedocument.presentationml.presentation.main+xml"/>
  <Override PartName="/ppt/slideMasters/slideMaster1.xml" ContentType="application/vnd.openxmlformats-officedocument.presentationml.slideMaster+xml"/>
  <Override PartName="/ppt/slides/slide1.xml" ContentType="application/vnd.openxmlformats-officedocument.presentationml.slide+xml"/>
  <Override PartName="/ppt/slides/slide2.xml" ContentType="application/vnd.openxmlformats-officedocument.presentationml.slide+xml"/>
  <Override PartName="/ppt/slides/slide3.xml" ContentType="application/vnd.openxmlformats-officedocument.presentationml.slide+xml"/>
  <Override PartName="/ppt/slides/slide4.xml" ContentType="application/vnd.openxmlformats-officedocument.presentationml.slide+xml"/>
  <Override PartName="/ppt/slides/slide5.xml" ContentType="application/vnd.openxmlformats-officedocument.presentationml.slide+xml"/>
  <Override PartName="/ppt/slides/slide6.xml" ContentType="application/vnd.openxmlformats-officedocument.presentationml.slide+xml"/>
  <Override PartName="/ppt/slides/slide7.xml" ContentType="application/vnd.openxmlformats-officedocument.presentationml.slide+xml"/>
  <Override PartName="/ppt/slides/slide8.xml" ContentType="application/vnd.openxmlformats-officedocument.presentationml.slide+xml"/>
  <Override PartName="/ppt/slides/slide9.xml" ContentType="application/vnd.openxmlformats-officedocument.presentationml.slide+xml"/>
  <Override PartName="/ppt/slides/slide10.xml" ContentType="application/vnd.openxmlformats-officedocument.presentationml.slide+xml"/>
  <Override PartName="/ppt/slides/slide11.xml" ContentType="application/vnd.openxmlformats-officedocument.presentationml.slide+xml"/>
  <Override PartName="/ppt/slides/slide12.xml" ContentType="application/vnd.openxmlformats-officedocument.presentationml.slide+xml"/>
  <Override PartName="/ppt/slides/slide13.xml" ContentType="application/vnd.openxmlformats-officedocument.presentationml.slide+xml"/>
  <Override PartName="/ppt/slides/slide14.xml" ContentType="application/vnd.openxmlformats-officedocument.presentationml.slide+xml"/>
  <Override PartName="/ppt/slides/slide15.xml" ContentType="application/vnd.openxmlformats-officedocument.presentationml.slide+xml"/>
  <Override PartName="/ppt/slides/slide16.xml" ContentType="application/vnd.openxmlformats-officedocument.presentationml.slide+xml"/>
  <Override PartName="/ppt/slides/slide17.xml" ContentType="application/vnd.openxmlformats-officedocument.presentationml.slide+xml"/>
  <Override PartName="/ppt/notesMasters/notesMaster1.xml" ContentType="application/vnd.openxmlformats-officedocument.presentationml.notesMaster+xml"/>
  <Override PartName="/ppt/commentAuthors.xml" ContentType="application/vnd.openxmlformats-officedocument.presentationml.commentAuthors+xml"/>
  <Override PartName="/ppt/presProps.xml" ContentType="application/vnd.openxmlformats-officedocument.presentationml.presProps+xml"/>
  <Override PartName="/ppt/viewProps.xml" ContentType="application/vnd.openxmlformats-officedocument.presentationml.viewProps+xml"/>
  <Override PartName="/ppt/theme/theme1.xml" ContentType="application/vnd.openxmlformats-officedocument.theme+xml"/>
  <Override PartName="/ppt/tableStyles.xml" ContentType="application/vnd.openxmlformats-officedocument.presentationml.tableStyles+xml"/>
  <Override PartName="/ppt/slideLayouts/slideLayout1.xml" ContentType="application/vnd.openxmlformats-officedocument.presentationml.slideLayout+xml"/>
  <Override PartName="/ppt/slideLayouts/slideLayout2.xml" ContentType="application/vnd.openxmlformats-officedocument.presentationml.slideLayout+xml"/>
  <Override PartName="/ppt/slideLayouts/slideLayout3.xml" ContentType="application/vnd.openxmlformats-officedocument.presentationml.slideLayout+xml"/>
  <Override PartName="/ppt/slideLayouts/slideLayout4.xml" ContentType="application/vnd.openxmlformats-officedocument.presentationml.slideLayout+xml"/>
  <Override PartName="/ppt/slideLayouts/slideLayout5.xml" ContentType="application/vnd.openxmlformats-officedocument.presentationml.slideLayout+xml"/>
  <Override PartName="/ppt/slideLayouts/slideLayout6.xml" ContentType="application/vnd.openxmlformats-officedocument.presentationml.slideLayout+xml"/>
  <Override PartName="/ppt/slideLayouts/slideLayout7.xml" ContentType="application/vnd.openxmlformats-officedocument.presentationml.slideLayout+xml"/>
  <Override PartName="/ppt/slideLayouts/slideLayout8.xml" ContentType="application/vnd.openxmlformats-officedocument.presentationml.slideLayout+xml"/>
  <Override PartName="/ppt/slideLayouts/slideLayout9.xml" ContentType="application/vnd.openxmlformats-officedocument.presentationml.slideLayout+xml"/>
  <Override PartName="/ppt/slideLayouts/slideLayout10.xml" ContentType="application/vnd.openxmlformats-officedocument.presentationml.slideLayout+xml"/>
  <Override PartName="/ppt/theme/theme2.xml" ContentType="application/vnd.openxmlformats-officedocument.theme+xml"/>
  <Override PartName="/ppt/notesSlides/notesSlide1.xml" ContentType="application/vnd.openxmlformats-officedocument.presentationml.notesSlide+xml"/>
  <Override PartName="/ppt/comments/comment1.xml" ContentType="application/vnd.openxmlformats-officedocument.presentationml.comments+xml"/>
  <Override PartName="/ppt/notesSlides/notesSlide2.xml" ContentType="application/vnd.openxmlformats-officedocument.presentationml.notesSlide+xml"/>
  <Override PartName="/ppt/comments/comment2.xml" ContentType="application/vnd.openxmlformats-officedocument.presentationml.comments+xml"/>
  <Override PartName="/ppt/notesSlides/notesSlide3.xml" ContentType="application/vnd.openxmlformats-officedocument.presentationml.notesSlide+xml"/>
  <Override PartName="/ppt/notesSlides/notesSlide4.xml" ContentType="application/vnd.openxmlformats-officedocument.presentationml.notesSlide+xml"/>
  <Override PartName="/ppt/notesSlides/notesSlide5.xml" ContentType="application/vnd.openxmlformats-officedocument.presentationml.notesSlide+xml"/>
  <Override PartName="/ppt/notesSlides/notesSlide6.xml" ContentType="application/vnd.openxmlformats-officedocument.presentationml.notesSlide+xml"/>
  <Override PartName="/ppt/notesSlides/notesSlide7.xml" ContentType="application/vnd.openxmlformats-officedocument.presentationml.notesSlide+xml"/>
  <Override PartName="/ppt/notesSlides/notesSlide8.xml" ContentType="application/vnd.openxmlformats-officedocument.presentationml.notesSlide+xml"/>
  <Override PartName="/ppt/notesSlides/notesSlide9.xml" ContentType="application/vnd.openxmlformats-officedocument.presentationml.notesSlide+xml"/>
  <Override PartName="/ppt/notesSlides/notesSlide10.xml" ContentType="application/vnd.openxmlformats-officedocument.presentationml.notesSlide+xml"/>
  <Override PartName="/ppt/notesSlides/notesSlide11.xml" ContentType="application/vnd.openxmlformats-officedocument.presentationml.notesSlide+xml"/>
  <Override PartName="/ppt/notesSlides/notesSlide12.xml" ContentType="application/vnd.openxmlformats-officedocument.presentationml.notesSlide+xml"/>
  <Override PartName="/ppt/notesSlides/notesSlide13.xml" ContentType="application/vnd.openxmlformats-officedocument.presentationml.notesSlide+xml"/>
  <Override PartName="/ppt/notesSlides/notesSlide14.xml" ContentType="application/vnd.openxmlformats-officedocument.presentationml.notesSlide+xml"/>
  <Override PartName="/ppt/notesSlides/notesSlide15.xml" ContentType="application/vnd.openxmlformats-officedocument.presentationml.notesSlide+xml"/>
  <Override PartName="/ppt/notesSlides/notesSlide16.xml" ContentType="application/vnd.openxmlformats-officedocument.presentationml.notesSlide+xml"/>
  <Override PartName="/ppt/notesSlides/notesSlide17.xml" ContentType="application/vnd.openxmlformats-officedocument.presentationml.notesSlide+xml"/>
  <Override PartName="/ppt/comments/comment3.xml" ContentType="application/vnd.openxmlformats-officedocument.presentationml.comments+xml"/>
  <Override PartName="/docProps/core.xml" ContentType="application/vnd.openxmlformats-package.core-properties+xml"/>
  <Override PartName="/docProps/app.xml" ContentType="application/vnd.openxmlformats-officedocument.extended-properties+xml"/>
</Types>
</file>

<file path=_rels/.rels><?xml version="1.0" encoding="UTF-8" standalone="yes"?>
<Relationships xmlns="http://schemas.openxmlformats.org/package/2006/relationships"><Relationship Id="rId3" Type="http://schemas.openxmlformats.org/officeDocument/2006/relationships/extended-properties" Target="docProps/app.xml"/><Relationship Id="rId2" Type="http://schemas.openxmlformats.org/package/2006/relationships/metadata/core-properties" Target="docProps/core.xml"/><Relationship Id="rId1" Type="http://schemas.openxmlformats.org/officeDocument/2006/relationships/officeDocument" Target="ppt/presentation.xml"/></Relationships>
</file>

<file path=ppt/presentation.xml><?xml version="1.0" encoding="utf-8"?>
<p:presentation xmlns:a="http://schemas.openxmlformats.org/drawingml/2006/main" xmlns:r="http://schemas.openxmlformats.org/officeDocument/2006/relationships" xmlns:p="http://schemas.openxmlformats.org/presentationml/2006/main" strictFirstAndLastChars="0" embedTrueTypeFonts="1" saveSubsetFonts="1" autoCompressPictures="0">
  <p:sldMasterIdLst>
    <p:sldMasterId id="2147483659" r:id="rId1"/>
  </p:sldMasterIdLst>
  <p:notesMasterIdLst>
    <p:notesMasterId r:id="rId19"/>
  </p:notesMasterIdLst>
  <p:sldIdLst>
    <p:sldId id="256" r:id="rId2"/>
    <p:sldId id="257" r:id="rId3"/>
    <p:sldId id="258" r:id="rId4"/>
    <p:sldId id="259" r:id="rId5"/>
    <p:sldId id="260" r:id="rId6"/>
    <p:sldId id="261" r:id="rId7"/>
    <p:sldId id="262" r:id="rId8"/>
    <p:sldId id="263" r:id="rId9"/>
    <p:sldId id="264" r:id="rId10"/>
    <p:sldId id="265" r:id="rId11"/>
    <p:sldId id="266" r:id="rId12"/>
    <p:sldId id="267" r:id="rId13"/>
    <p:sldId id="268" r:id="rId14"/>
    <p:sldId id="269" r:id="rId15"/>
    <p:sldId id="270" r:id="rId16"/>
    <p:sldId id="271" r:id="rId17"/>
    <p:sldId id="273" r:id="rId18"/>
  </p:sldIdLst>
  <p:sldSz cx="9144000" cy="5143500" type="screen16x9"/>
  <p:notesSz cx="6858000" cy="9144000"/>
  <p:embeddedFontLst>
    <p:embeddedFont>
      <p:font typeface="Lato" panose="020B0604020202020204" charset="0"/>
      <p:regular r:id="rId20"/>
      <p:bold r:id="rId21"/>
      <p:italic r:id="rId22"/>
      <p:boldItalic r:id="rId23"/>
    </p:embeddedFont>
    <p:embeddedFont>
      <p:font typeface="Playfair Display" panose="020B0604020202020204" charset="0"/>
      <p:regular r:id="rId24"/>
      <p:bold r:id="rId25"/>
      <p:italic r:id="rId26"/>
      <p:boldItalic r:id="rId27"/>
    </p:embeddedFont>
    <p:embeddedFont>
      <p:font typeface="Roboto" panose="020B0604020202020204" charset="0"/>
      <p:regular r:id="rId28"/>
      <p:bold r:id="rId29"/>
      <p:italic r:id="rId30"/>
      <p:boldItalic r:id="rId31"/>
    </p:embeddedFont>
  </p:embeddedFontLst>
  <p:defaultTextStyle>
    <a:defPPr marR="0" lvl="0" algn="l" rtl="0">
      <a:lnSpc>
        <a:spcPct val="100000"/>
      </a:lnSpc>
      <a:spcBef>
        <a:spcPts val="0"/>
      </a:spcBef>
      <a:spcAft>
        <a:spcPts val="0"/>
      </a:spcAft>
    </a:defPPr>
    <a:lvl1pPr marR="0" lvl="0"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1pPr>
    <a:lvl2pPr marR="0" lvl="1"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2pPr>
    <a:lvl3pPr marR="0" lvl="2"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3pPr>
    <a:lvl4pPr marR="0" lvl="3"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4pPr>
    <a:lvl5pPr marR="0" lvl="4"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5pPr>
    <a:lvl6pPr marR="0" lvl="5"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6pPr>
    <a:lvl7pPr marR="0" lvl="6"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7pPr>
    <a:lvl8pPr marR="0" lvl="7"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8pPr>
    <a:lvl9pPr marR="0" lvl="8"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9pPr>
  </p:defaultTextStyle>
  <p:extLst>
    <p:ext uri="{EFAFB233-063F-42B5-8137-9DF3F51BA10A}">
      <p15:sldGuideLst xmlns:p15="http://schemas.microsoft.com/office/powerpoint/2012/main">
        <p15:guide id="1" orient="horz" pos="1620">
          <p15:clr>
            <a:srgbClr val="A4A3A4"/>
          </p15:clr>
        </p15:guide>
        <p15:guide id="2" pos="2880">
          <p15:clr>
            <a:srgbClr val="A4A3A4"/>
          </p15:clr>
        </p15:guide>
      </p15:sldGuideLst>
    </p:ext>
  </p:extLst>
</p:presentation>
</file>

<file path=ppt/commentAuthors.xml><?xml version="1.0" encoding="utf-8"?>
<p:cmAuthorLst xmlns:a="http://schemas.openxmlformats.org/drawingml/2006/main" xmlns:r="http://schemas.openxmlformats.org/officeDocument/2006/relationships" xmlns:p="http://schemas.openxmlformats.org/presentationml/2006/main">
  <p:cmAuthor id="0" name="Madison Linden" initials="" lastIdx="5" clrIdx="0"/>
  <p:cmAuthor id="1" name="Madison Calvert" initials="" lastIdx="1" clrIdx="1"/>
  <p:cmAuthor id="2" name="Randi Schmidt" initials="" lastIdx="1" clrIdx="2"/>
  <p:cmAuthor id="3" name="Michelle Foust" initials="" lastIdx="1" clrIdx="3"/>
</p:cmAuthorLst>
</file>

<file path=ppt/presProps.xml><?xml version="1.0" encoding="utf-8"?>
<p:presentationPr xmlns:a="http://schemas.openxmlformats.org/drawingml/2006/main" xmlns:r="http://schemas.openxmlformats.org/officeDocument/2006/relationships" xmlns:p="http://schemas.openxmlformats.org/presentationml/2006/main">
  <p:showPr showNarration="1">
    <p:present/>
    <p:sldAll/>
    <p:penClr>
      <a:prstClr val="red"/>
    </p:penClr>
    <p:extLst>
      <p:ext uri="{EC167BDD-8182-4AB7-AECC-EB403E3ABB37}">
        <p14:laserClr xmlns:p14="http://schemas.microsoft.com/office/powerpoint/2010/main">
          <a:srgbClr val="FF0000"/>
        </p14:laserClr>
      </p:ext>
      <p:ext uri="{2FDB2607-1784-4EEB-B798-7EB5836EED8A}">
        <p14:showMediaCtrls xmlns:p14="http://schemas.microsoft.com/office/powerpoint/2010/main" val="1"/>
      </p:ext>
    </p:extLst>
  </p:showPr>
  <p:extLst>
    <p:ext uri="{E76CE94A-603C-4142-B9EB-6D1370010A27}">
      <p14:discardImageEditData xmlns:p14="http://schemas.microsoft.com/office/powerpoint/2010/main" val="0"/>
    </p:ext>
    <p:ext uri="{D31A062A-798A-4329-ABDD-BBA856620510}">
      <p14:defaultImageDpi xmlns:p14="http://schemas.microsoft.com/office/powerpoint/2010/main" val="220"/>
    </p:ext>
    <p:ext uri="{FD5EFAAD-0ECE-453E-9831-46B23BE46B34}">
      <p15:chartTrackingRefBased xmlns:p15="http://schemas.microsoft.com/office/powerpoint/2012/main" val="0"/>
    </p:ext>
  </p:extLst>
</p:presentationPr>
</file>

<file path=ppt/tableStyles.xml><?xml version="1.0" encoding="utf-8"?>
<a:tblStyleLst xmlns:a="http://schemas.openxmlformats.org/drawingml/2006/main" def="{5C22544A-7EE6-4342-B048-85BDC9FD1C3A}"/>
</file>

<file path=ppt/viewProps.xml><?xml version="1.0" encoding="utf-8"?>
<p:viewPr xmlns:a="http://schemas.openxmlformats.org/drawingml/2006/main" xmlns:r="http://schemas.openxmlformats.org/officeDocument/2006/relationships" xmlns:p="http://schemas.openxmlformats.org/presentationml/2006/main" lastView="sldThumbnailView">
  <p:normalViewPr>
    <p:restoredLeft sz="15620"/>
    <p:restoredTop sz="94660"/>
  </p:normalViewPr>
  <p:slideViewPr>
    <p:cSldViewPr snapToGrid="0">
      <p:cViewPr varScale="1">
        <p:scale>
          <a:sx n="123" d="100"/>
          <a:sy n="123" d="100"/>
        </p:scale>
        <p:origin x="72" y="72"/>
      </p:cViewPr>
      <p:guideLst>
        <p:guide orient="horz" pos="1620"/>
        <p:guide pos="2880"/>
      </p:guideLst>
    </p:cSldViewPr>
  </p:slideViewPr>
  <p:notesTextViewPr>
    <p:cViewPr>
      <p:scale>
        <a:sx n="1" d="1"/>
        <a:sy n="1" d="1"/>
      </p:scale>
      <p:origin x="0" y="0"/>
    </p:cViewPr>
  </p:notesTextViewPr>
  <p:gridSpacing cx="76200" cy="76200"/>
</p:viewPr>
</file>

<file path=ppt/_rels/presentation.xml.rels><?xml version="1.0" encoding="UTF-8" standalone="yes"?>
<Relationships xmlns="http://schemas.openxmlformats.org/package/2006/relationships"><Relationship Id="rId13" Type="http://schemas.openxmlformats.org/officeDocument/2006/relationships/slide" Target="slides/slide12.xml"/><Relationship Id="rId18" Type="http://schemas.openxmlformats.org/officeDocument/2006/relationships/slide" Target="slides/slide17.xml"/><Relationship Id="rId26" Type="http://schemas.openxmlformats.org/officeDocument/2006/relationships/font" Target="fonts/font7.fntdata"/><Relationship Id="rId3" Type="http://schemas.openxmlformats.org/officeDocument/2006/relationships/slide" Target="slides/slide2.xml"/><Relationship Id="rId21" Type="http://schemas.openxmlformats.org/officeDocument/2006/relationships/font" Target="fonts/font2.fntdata"/><Relationship Id="rId34" Type="http://schemas.openxmlformats.org/officeDocument/2006/relationships/viewProps" Target="viewProps.xml"/><Relationship Id="rId7" Type="http://schemas.openxmlformats.org/officeDocument/2006/relationships/slide" Target="slides/slide6.xml"/><Relationship Id="rId12" Type="http://schemas.openxmlformats.org/officeDocument/2006/relationships/slide" Target="slides/slide11.xml"/><Relationship Id="rId17" Type="http://schemas.openxmlformats.org/officeDocument/2006/relationships/slide" Target="slides/slide16.xml"/><Relationship Id="rId25" Type="http://schemas.openxmlformats.org/officeDocument/2006/relationships/font" Target="fonts/font6.fntdata"/><Relationship Id="rId33" Type="http://schemas.openxmlformats.org/officeDocument/2006/relationships/presProps" Target="presProps.xml"/><Relationship Id="rId2" Type="http://schemas.openxmlformats.org/officeDocument/2006/relationships/slide" Target="slides/slide1.xml"/><Relationship Id="rId16" Type="http://schemas.openxmlformats.org/officeDocument/2006/relationships/slide" Target="slides/slide15.xml"/><Relationship Id="rId20" Type="http://schemas.openxmlformats.org/officeDocument/2006/relationships/font" Target="fonts/font1.fntdata"/><Relationship Id="rId29" Type="http://schemas.openxmlformats.org/officeDocument/2006/relationships/font" Target="fonts/font10.fntdata"/><Relationship Id="rId1" Type="http://schemas.openxmlformats.org/officeDocument/2006/relationships/slideMaster" Target="slideMasters/slideMaster1.xml"/><Relationship Id="rId6" Type="http://schemas.openxmlformats.org/officeDocument/2006/relationships/slide" Target="slides/slide5.xml"/><Relationship Id="rId11" Type="http://schemas.openxmlformats.org/officeDocument/2006/relationships/slide" Target="slides/slide10.xml"/><Relationship Id="rId24" Type="http://schemas.openxmlformats.org/officeDocument/2006/relationships/font" Target="fonts/font5.fntdata"/><Relationship Id="rId32" Type="http://schemas.openxmlformats.org/officeDocument/2006/relationships/commentAuthors" Target="commentAuthors.xml"/><Relationship Id="rId5" Type="http://schemas.openxmlformats.org/officeDocument/2006/relationships/slide" Target="slides/slide4.xml"/><Relationship Id="rId15" Type="http://schemas.openxmlformats.org/officeDocument/2006/relationships/slide" Target="slides/slide14.xml"/><Relationship Id="rId23" Type="http://schemas.openxmlformats.org/officeDocument/2006/relationships/font" Target="fonts/font4.fntdata"/><Relationship Id="rId28" Type="http://schemas.openxmlformats.org/officeDocument/2006/relationships/font" Target="fonts/font9.fntdata"/><Relationship Id="rId36" Type="http://schemas.openxmlformats.org/officeDocument/2006/relationships/tableStyles" Target="tableStyles.xml"/><Relationship Id="rId10" Type="http://schemas.openxmlformats.org/officeDocument/2006/relationships/slide" Target="slides/slide9.xml"/><Relationship Id="rId19" Type="http://schemas.openxmlformats.org/officeDocument/2006/relationships/notesMaster" Target="notesMasters/notesMaster1.xml"/><Relationship Id="rId31" Type="http://schemas.openxmlformats.org/officeDocument/2006/relationships/font" Target="fonts/font12.fntdata"/><Relationship Id="rId4" Type="http://schemas.openxmlformats.org/officeDocument/2006/relationships/slide" Target="slides/slide3.xml"/><Relationship Id="rId9" Type="http://schemas.openxmlformats.org/officeDocument/2006/relationships/slide" Target="slides/slide8.xml"/><Relationship Id="rId14" Type="http://schemas.openxmlformats.org/officeDocument/2006/relationships/slide" Target="slides/slide13.xml"/><Relationship Id="rId22" Type="http://schemas.openxmlformats.org/officeDocument/2006/relationships/font" Target="fonts/font3.fntdata"/><Relationship Id="rId27" Type="http://schemas.openxmlformats.org/officeDocument/2006/relationships/font" Target="fonts/font8.fntdata"/><Relationship Id="rId30" Type="http://schemas.openxmlformats.org/officeDocument/2006/relationships/font" Target="fonts/font11.fntdata"/><Relationship Id="rId35" Type="http://schemas.openxmlformats.org/officeDocument/2006/relationships/theme" Target="theme/theme1.xml"/><Relationship Id="rId8" Type="http://schemas.openxmlformats.org/officeDocument/2006/relationships/slide" Target="slides/slide7.xml"/></Relationships>
</file>

<file path=ppt/comments/comment1.xml><?xml version="1.0" encoding="utf-8"?>
<p:cmLst xmlns:a="http://schemas.openxmlformats.org/drawingml/2006/main" xmlns:r="http://schemas.openxmlformats.org/officeDocument/2006/relationships" xmlns:p="http://schemas.openxmlformats.org/presentationml/2006/main">
  <p:cm authorId="0" dt="2021-02-02T03:49:50.371" idx="2">
    <p:pos x="6000" y="0"/>
    <p:text>Also, I added names in order of slide contribution</p:text>
  </p:cm>
  <p:cm authorId="0" dt="2021-02-02T03:54:59.181" idx="3">
    <p:pos x="6000" y="0"/>
    <p:text>We talked about adding LCCC &amp; Psi Beta logos... not sure how to format them to make them look a bit better?</p:text>
  </p:cm>
  <p:cm authorId="1" dt="2021-02-02T18:53:45.339" idx="1">
    <p:pos x="6000" y="0"/>
    <p:text>I love this, it looks great</p:text>
  </p:cm>
  <p:cm authorId="0" dt="2021-02-03T00:57:15.413" idx="1">
    <p:pos x="6000" y="0"/>
    <p:text>We had talked about doing two seperate slides for the title and our names, but I liked the layout of this. Can change if wanted.</p:text>
  </p:cm>
  <p:cm authorId="2" dt="2021-02-03T00:57:15.413" idx="1">
    <p:pos x="6000" y="0"/>
    <p:text>This is awesome!!</p:text>
  </p:cm>
</p:cmLst>
</file>

<file path=ppt/comments/comment2.xml><?xml version="1.0" encoding="utf-8"?>
<p:cmLst xmlns:a="http://schemas.openxmlformats.org/drawingml/2006/main" xmlns:r="http://schemas.openxmlformats.org/officeDocument/2006/relationships" xmlns:p="http://schemas.openxmlformats.org/presentationml/2006/main">
  <p:cm authorId="3" dt="2021-01-21T19:07:28.725" idx="1">
    <p:pos x="196" y="246"/>
    <p:text>Hi all! I am just making some general stylistic comments that I see and not content comments. Read all the comments (even if not on your portion of slides) because some comments apply to several slides. You've done a great job with Professor Jordan putting this all together. Very informative and I cannot wait to see the finished presentation!</p:text>
  </p:cm>
</p:cmLst>
</file>

<file path=ppt/comments/comment3.xml><?xml version="1.0" encoding="utf-8"?>
<p:cmLst xmlns:a="http://schemas.openxmlformats.org/drawingml/2006/main" xmlns:r="http://schemas.openxmlformats.org/officeDocument/2006/relationships" xmlns:p="http://schemas.openxmlformats.org/presentationml/2006/main">
  <p:cm authorId="0" dt="2021-02-02T04:00:49.870" idx="5">
    <p:pos x="6000" y="0"/>
    <p:text>Unless I am missing some, these seem to be the only sources cited throughout the presentation</p:text>
  </p:cm>
</p:cmLst>
</file>

<file path=ppt/notesMasters/_rels/notesMaster1.xml.rels><?xml version="1.0" encoding="UTF-8" standalone="yes"?>
<Relationships xmlns="http://schemas.openxmlformats.org/package/2006/relationships"><Relationship Id="rId1" Type="http://schemas.openxmlformats.org/officeDocument/2006/relationships/theme" Target="../theme/theme2.xml"/></Relationships>
</file>

<file path=ppt/notesMasters/notesMaster1.xml><?xml version="1.0" encoding="utf-8"?>
<p:notesMaster xmlns:a="http://schemas.openxmlformats.org/drawingml/2006/main" xmlns:r="http://schemas.openxmlformats.org/officeDocument/2006/relationships" xmlns:p="http://schemas.openxmlformats.org/presentationml/2006/main">
  <p:cSld>
    <p:bg>
      <p:bgRef idx="1001">
        <a:schemeClr val="bg1"/>
      </p:bgRef>
    </p:bg>
    <p:spTree>
      <p:nvGrpSpPr>
        <p:cNvPr id="1" name="Shape 2"/>
        <p:cNvGrpSpPr/>
        <p:nvPr/>
      </p:nvGrpSpPr>
      <p:grpSpPr>
        <a:xfrm>
          <a:off x="0" y="0"/>
          <a:ext cx="0" cy="0"/>
          <a:chOff x="0" y="0"/>
          <a:chExt cx="0" cy="0"/>
        </a:xfrm>
      </p:grpSpPr>
      <p:sp>
        <p:nvSpPr>
          <p:cNvPr id="3" name="Google Shape;3;n"/>
          <p:cNvSpPr>
            <a:spLocks noGrp="1" noRot="1" noChangeAspect="1"/>
          </p:cNvSpPr>
          <p:nvPr>
            <p:ph type="sldImg" idx="2"/>
          </p:nvPr>
        </p:nvSpPr>
        <p:spPr>
          <a:xfrm>
            <a:off x="381300" y="685800"/>
            <a:ext cx="6096075" cy="3429000"/>
          </a:xfrm>
          <a:custGeom>
            <a:avLst/>
            <a:gdLst/>
            <a:ahLst/>
            <a:cxnLst/>
            <a:rect l="l" t="t" r="r" b="b"/>
            <a:pathLst>
              <a:path w="120000" h="120000" extrusionOk="0">
                <a:moveTo>
                  <a:pt x="0" y="0"/>
                </a:moveTo>
                <a:lnTo>
                  <a:pt x="120000" y="0"/>
                </a:lnTo>
                <a:lnTo>
                  <a:pt x="120000" y="120000"/>
                </a:lnTo>
                <a:lnTo>
                  <a:pt x="0" y="120000"/>
                </a:lnTo>
                <a:close/>
              </a:path>
            </a:pathLst>
          </a:custGeom>
          <a:noFill/>
          <a:ln w="9525" cap="flat" cmpd="sng">
            <a:solidFill>
              <a:srgbClr val="000000"/>
            </a:solidFill>
            <a:prstDash val="solid"/>
            <a:round/>
            <a:headEnd type="none" w="sm" len="sm"/>
            <a:tailEnd type="none" w="sm" len="sm"/>
          </a:ln>
        </p:spPr>
      </p:sp>
      <p:sp>
        <p:nvSpPr>
          <p:cNvPr id="4" name="Google Shape;4;n"/>
          <p:cNvSpPr txBox="1">
            <a:spLocks noGrp="1"/>
          </p:cNvSpPr>
          <p:nvPr>
            <p:ph type="body" idx="1"/>
          </p:nvPr>
        </p:nvSpPr>
        <p:spPr>
          <a:xfrm>
            <a:off x="685800" y="4343400"/>
            <a:ext cx="5486400" cy="4114800"/>
          </a:xfrm>
          <a:prstGeom prst="rect">
            <a:avLst/>
          </a:prstGeom>
          <a:noFill/>
          <a:ln>
            <a:noFill/>
          </a:ln>
        </p:spPr>
        <p:txBody>
          <a:bodyPr spcFirstLastPara="1" wrap="square" lIns="91425" tIns="91425" rIns="91425" bIns="91425" anchor="t" anchorCtr="0">
            <a:noAutofit/>
          </a:bodyPr>
          <a:lstStyle>
            <a:lvl1pPr marL="457200" lvl="0" indent="-298450">
              <a:spcBef>
                <a:spcPts val="0"/>
              </a:spcBef>
              <a:spcAft>
                <a:spcPts val="0"/>
              </a:spcAft>
              <a:buSzPts val="1100"/>
              <a:buChar char="●"/>
              <a:defRPr sz="1100"/>
            </a:lvl1pPr>
            <a:lvl2pPr marL="914400" lvl="1" indent="-298450">
              <a:spcBef>
                <a:spcPts val="0"/>
              </a:spcBef>
              <a:spcAft>
                <a:spcPts val="0"/>
              </a:spcAft>
              <a:buSzPts val="1100"/>
              <a:buChar char="○"/>
              <a:defRPr sz="1100"/>
            </a:lvl2pPr>
            <a:lvl3pPr marL="1371600" lvl="2" indent="-298450">
              <a:spcBef>
                <a:spcPts val="0"/>
              </a:spcBef>
              <a:spcAft>
                <a:spcPts val="0"/>
              </a:spcAft>
              <a:buSzPts val="1100"/>
              <a:buChar char="■"/>
              <a:defRPr sz="1100"/>
            </a:lvl3pPr>
            <a:lvl4pPr marL="1828800" lvl="3" indent="-298450">
              <a:spcBef>
                <a:spcPts val="0"/>
              </a:spcBef>
              <a:spcAft>
                <a:spcPts val="0"/>
              </a:spcAft>
              <a:buSzPts val="1100"/>
              <a:buChar char="●"/>
              <a:defRPr sz="1100"/>
            </a:lvl4pPr>
            <a:lvl5pPr marL="2286000" lvl="4" indent="-298450">
              <a:spcBef>
                <a:spcPts val="0"/>
              </a:spcBef>
              <a:spcAft>
                <a:spcPts val="0"/>
              </a:spcAft>
              <a:buSzPts val="1100"/>
              <a:buChar char="○"/>
              <a:defRPr sz="1100"/>
            </a:lvl5pPr>
            <a:lvl6pPr marL="2743200" lvl="5" indent="-298450">
              <a:spcBef>
                <a:spcPts val="0"/>
              </a:spcBef>
              <a:spcAft>
                <a:spcPts val="0"/>
              </a:spcAft>
              <a:buSzPts val="1100"/>
              <a:buChar char="■"/>
              <a:defRPr sz="1100"/>
            </a:lvl6pPr>
            <a:lvl7pPr marL="3200400" lvl="6" indent="-298450">
              <a:spcBef>
                <a:spcPts val="0"/>
              </a:spcBef>
              <a:spcAft>
                <a:spcPts val="0"/>
              </a:spcAft>
              <a:buSzPts val="1100"/>
              <a:buChar char="●"/>
              <a:defRPr sz="1100"/>
            </a:lvl7pPr>
            <a:lvl8pPr marL="3657600" lvl="7" indent="-298450">
              <a:spcBef>
                <a:spcPts val="0"/>
              </a:spcBef>
              <a:spcAft>
                <a:spcPts val="0"/>
              </a:spcAft>
              <a:buSzPts val="1100"/>
              <a:buChar char="○"/>
              <a:defRPr sz="1100"/>
            </a:lvl8pPr>
            <a:lvl9pPr marL="4114800" lvl="8" indent="-298450">
              <a:spcBef>
                <a:spcPts val="0"/>
              </a:spcBef>
              <a:spcAft>
                <a:spcPts val="0"/>
              </a:spcAft>
              <a:buSzPts val="1100"/>
              <a:buChar char="■"/>
              <a:defRPr sz="1100"/>
            </a:lvl9pPr>
          </a:lstStyle>
          <a:p>
            <a:endParaRPr/>
          </a:p>
        </p:txBody>
      </p:sp>
    </p:spTree>
  </p:cSld>
  <p:clrMap bg1="lt1" tx1="dk1" bg2="dk2" tx2="lt2" accent1="accent1" accent2="accent2" accent3="accent3" accent4="accent4" accent5="accent5" accent6="accent6" hlink="hlink" folHlink="folHlink"/>
  <p:notesStyle>
    <a:defPPr marR="0" lvl="0" algn="l" rtl="0">
      <a:lnSpc>
        <a:spcPct val="100000"/>
      </a:lnSpc>
      <a:spcBef>
        <a:spcPts val="0"/>
      </a:spcBef>
      <a:spcAft>
        <a:spcPts val="0"/>
      </a:spcAft>
    </a:defPPr>
    <a:lvl1pPr marR="0" lvl="0"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1pPr>
    <a:lvl2pPr marR="0" lvl="1"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2pPr>
    <a:lvl3pPr marR="0" lvl="2"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3pPr>
    <a:lvl4pPr marR="0" lvl="3"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4pPr>
    <a:lvl5pPr marR="0" lvl="4"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5pPr>
    <a:lvl6pPr marR="0" lvl="5"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6pPr>
    <a:lvl7pPr marR="0" lvl="6"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7pPr>
    <a:lvl8pPr marR="0" lvl="7"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8pPr>
    <a:lvl9pPr marR="0" lvl="8"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9pPr>
  </p:notesStyle>
</p:notesMaster>
</file>

<file path=ppt/notesSlides/_rels/notesSlide1.xml.rels><?xml version="1.0" encoding="UTF-8" standalone="yes"?>
<Relationships xmlns="http://schemas.openxmlformats.org/package/2006/relationships"><Relationship Id="rId2" Type="http://schemas.openxmlformats.org/officeDocument/2006/relationships/slide" Target="../slides/slide1.xml"/><Relationship Id="rId1" Type="http://schemas.openxmlformats.org/officeDocument/2006/relationships/notesMaster" Target="../notesMasters/notesMaster1.xml"/></Relationships>
</file>

<file path=ppt/notesSlides/_rels/notesSlide2.xml.rels><?xml version="1.0" encoding="UTF-8" standalone="yes"?>
<Relationships xmlns="http://schemas.openxmlformats.org/package/2006/relationships"><Relationship Id="rId2" Type="http://schemas.openxmlformats.org/officeDocument/2006/relationships/slide" Target="../slides/slide2.xml"/><Relationship Id="rId1" Type="http://schemas.openxmlformats.org/officeDocument/2006/relationships/notesMaster" Target="../notesMasters/notesMaster1.xml"/></Relationships>
</file>

<file path=ppt/notesSlides/_rels/notesSlide3.xml.rels><?xml version="1.0" encoding="UTF-8" standalone="yes"?>
<Relationships xmlns="http://schemas.openxmlformats.org/package/2006/relationships"><Relationship Id="rId2" Type="http://schemas.openxmlformats.org/officeDocument/2006/relationships/slide" Target="../slides/slide3.xml"/><Relationship Id="rId1" Type="http://schemas.openxmlformats.org/officeDocument/2006/relationships/notesMaster" Target="../notesMasters/notesMaster1.xml"/></Relationships>
</file>

<file path=ppt/notesSlides/_rels/notesSlide4.xml.rels><?xml version="1.0" encoding="UTF-8" standalone="yes"?>
<Relationships xmlns="http://schemas.openxmlformats.org/package/2006/relationships"><Relationship Id="rId2" Type="http://schemas.openxmlformats.org/officeDocument/2006/relationships/slide" Target="../slides/slide4.xml"/><Relationship Id="rId1" Type="http://schemas.openxmlformats.org/officeDocument/2006/relationships/notesMaster" Target="../notesMasters/notesMaster1.xml"/></Relationships>
</file>

<file path=ppt/notesSlides/_rels/notesSlide5.xml.rels><?xml version="1.0" encoding="UTF-8" standalone="yes"?>
<Relationships xmlns="http://schemas.openxmlformats.org/package/2006/relationships"><Relationship Id="rId2" Type="http://schemas.openxmlformats.org/officeDocument/2006/relationships/slide" Target="../slides/slide5.xml"/><Relationship Id="rId1" Type="http://schemas.openxmlformats.org/officeDocument/2006/relationships/notesMaster" Target="../notesMasters/notesMaster1.xml"/></Relationships>
</file>

<file path=ppt/notesSlides/_rels/notesSlide6.xml.rels><?xml version="1.0" encoding="UTF-8" standalone="yes"?>
<Relationships xmlns="http://schemas.openxmlformats.org/package/2006/relationships"><Relationship Id="rId2" Type="http://schemas.openxmlformats.org/officeDocument/2006/relationships/slide" Target="../slides/slide6.xml"/><Relationship Id="rId1" Type="http://schemas.openxmlformats.org/officeDocument/2006/relationships/notesMaster" Target="../notesMasters/notesMaster1.xml"/></Relationships>
</file>

<file path=ppt/notesSlides/_rels/notesSlide7.xml.rels><?xml version="1.0" encoding="UTF-8" standalone="yes"?>
<Relationships xmlns="http://schemas.openxmlformats.org/package/2006/relationships"><Relationship Id="rId2" Type="http://schemas.openxmlformats.org/officeDocument/2006/relationships/slide" Target="../slides/slide7.xml"/><Relationship Id="rId1" Type="http://schemas.openxmlformats.org/officeDocument/2006/relationships/notesMaster" Target="../notesMasters/notesMaster1.xml"/></Relationships>
</file>

<file path=ppt/notesSlides/_rels/notesSlide8.xml.rels><?xml version="1.0" encoding="UTF-8" standalone="yes"?>
<Relationships xmlns="http://schemas.openxmlformats.org/package/2006/relationships"><Relationship Id="rId2" Type="http://schemas.openxmlformats.org/officeDocument/2006/relationships/slide" Target="../slides/slide8.xml"/><Relationship Id="rId1" Type="http://schemas.openxmlformats.org/officeDocument/2006/relationships/notesMaster" Target="../notesMasters/notesMaster1.xml"/></Relationships>
</file>

<file path=ppt/notesSlides/_rels/notesSlide9.xml.rels><?xml version="1.0" encoding="UTF-8" standalone="yes"?>
<Relationships xmlns="http://schemas.openxmlformats.org/package/2006/relationships"><Relationship Id="rId2" Type="http://schemas.openxmlformats.org/officeDocument/2006/relationships/slide" Target="../slides/slide9.xml"/><Relationship Id="rId1" Type="http://schemas.openxmlformats.org/officeDocument/2006/relationships/notesMaster" Target="../notesMasters/notesMaster1.xml"/></Relationships>
</file>

<file path=ppt/notesSlides/_rels/notesSlide10.xml.rels><?xml version="1.0" encoding="UTF-8" standalone="yes"?>
<Relationships xmlns="http://schemas.openxmlformats.org/package/2006/relationships"><Relationship Id="rId2" Type="http://schemas.openxmlformats.org/officeDocument/2006/relationships/slide" Target="../slides/slide10.xml"/><Relationship Id="rId1" Type="http://schemas.openxmlformats.org/officeDocument/2006/relationships/notesMaster" Target="../notesMasters/notesMaster1.xml"/></Relationships>
</file>

<file path=ppt/notesSlides/_rels/notesSlide11.xml.rels><?xml version="1.0" encoding="UTF-8" standalone="yes"?>
<Relationships xmlns="http://schemas.openxmlformats.org/package/2006/relationships"><Relationship Id="rId2" Type="http://schemas.openxmlformats.org/officeDocument/2006/relationships/slide" Target="../slides/slide11.xml"/><Relationship Id="rId1" Type="http://schemas.openxmlformats.org/officeDocument/2006/relationships/notesMaster" Target="../notesMasters/notesMaster1.xml"/></Relationships>
</file>

<file path=ppt/notesSlides/_rels/notesSlide12.xml.rels><?xml version="1.0" encoding="UTF-8" standalone="yes"?>
<Relationships xmlns="http://schemas.openxmlformats.org/package/2006/relationships"><Relationship Id="rId2" Type="http://schemas.openxmlformats.org/officeDocument/2006/relationships/slide" Target="../slides/slide12.xml"/><Relationship Id="rId1" Type="http://schemas.openxmlformats.org/officeDocument/2006/relationships/notesMaster" Target="../notesMasters/notesMaster1.xml"/></Relationships>
</file>

<file path=ppt/notesSlides/_rels/notesSlide13.xml.rels><?xml version="1.0" encoding="UTF-8" standalone="yes"?>
<Relationships xmlns="http://schemas.openxmlformats.org/package/2006/relationships"><Relationship Id="rId2" Type="http://schemas.openxmlformats.org/officeDocument/2006/relationships/slide" Target="../slides/slide13.xml"/><Relationship Id="rId1" Type="http://schemas.openxmlformats.org/officeDocument/2006/relationships/notesMaster" Target="../notesMasters/notesMaster1.xml"/></Relationships>
</file>

<file path=ppt/notesSlides/_rels/notesSlide14.xml.rels><?xml version="1.0" encoding="UTF-8" standalone="yes"?>
<Relationships xmlns="http://schemas.openxmlformats.org/package/2006/relationships"><Relationship Id="rId2" Type="http://schemas.openxmlformats.org/officeDocument/2006/relationships/slide" Target="../slides/slide14.xml"/><Relationship Id="rId1" Type="http://schemas.openxmlformats.org/officeDocument/2006/relationships/notesMaster" Target="../notesMasters/notesMaster1.xml"/></Relationships>
</file>

<file path=ppt/notesSlides/_rels/notesSlide15.xml.rels><?xml version="1.0" encoding="UTF-8" standalone="yes"?>
<Relationships xmlns="http://schemas.openxmlformats.org/package/2006/relationships"><Relationship Id="rId2" Type="http://schemas.openxmlformats.org/officeDocument/2006/relationships/slide" Target="../slides/slide15.xml"/><Relationship Id="rId1" Type="http://schemas.openxmlformats.org/officeDocument/2006/relationships/notesMaster" Target="../notesMasters/notesMaster1.xml"/></Relationships>
</file>

<file path=ppt/notesSlides/_rels/notesSlide16.xml.rels><?xml version="1.0" encoding="UTF-8" standalone="yes"?>
<Relationships xmlns="http://schemas.openxmlformats.org/package/2006/relationships"><Relationship Id="rId2" Type="http://schemas.openxmlformats.org/officeDocument/2006/relationships/slide" Target="../slides/slide16.xml"/><Relationship Id="rId1" Type="http://schemas.openxmlformats.org/officeDocument/2006/relationships/notesMaster" Target="../notesMasters/notesMaster1.xml"/></Relationships>
</file>

<file path=ppt/notesSlides/_rels/notesSlide17.xml.rels><?xml version="1.0" encoding="UTF-8" standalone="yes"?>
<Relationships xmlns="http://schemas.openxmlformats.org/package/2006/relationships"><Relationship Id="rId2" Type="http://schemas.openxmlformats.org/officeDocument/2006/relationships/slide" Target="../slides/slide17.xml"/><Relationship Id="rId1" Type="http://schemas.openxmlformats.org/officeDocument/2006/relationships/notesMaster" Target="../notesMasters/notesMaster1.xml"/></Relationships>
</file>

<file path=ppt/notesSlides/notesSlide1.xml><?xml version="1.0" encoding="utf-8"?>
<p:notes xmlns:a="http://schemas.openxmlformats.org/drawingml/2006/main" xmlns:r="http://schemas.openxmlformats.org/officeDocument/2006/relationships" xmlns:p="http://schemas.openxmlformats.org/presentationml/2006/main" showMasterSp="0" showMasterPhAnim="0">
  <p:cSld>
    <p:spTree>
      <p:nvGrpSpPr>
        <p:cNvPr id="1" name="Shape 55"/>
        <p:cNvGrpSpPr/>
        <p:nvPr/>
      </p:nvGrpSpPr>
      <p:grpSpPr>
        <a:xfrm>
          <a:off x="0" y="0"/>
          <a:ext cx="0" cy="0"/>
          <a:chOff x="0" y="0"/>
          <a:chExt cx="0" cy="0"/>
        </a:xfrm>
      </p:grpSpPr>
      <p:sp>
        <p:nvSpPr>
          <p:cNvPr id="56" name="Google Shape;56;gba87abb5be_2_5:notes"/>
          <p:cNvSpPr>
            <a:spLocks noGrp="1" noRot="1" noChangeAspect="1"/>
          </p:cNvSpPr>
          <p:nvPr>
            <p:ph type="sldImg" idx="2"/>
          </p:nvPr>
        </p:nvSpPr>
        <p:spPr>
          <a:xfrm>
            <a:off x="381000" y="685800"/>
            <a:ext cx="6096000" cy="3429000"/>
          </a:xfrm>
          <a:custGeom>
            <a:avLst/>
            <a:gdLst/>
            <a:ahLst/>
            <a:cxnLst/>
            <a:rect l="l" t="t" r="r" b="b"/>
            <a:pathLst>
              <a:path w="120000" h="120000" extrusionOk="0">
                <a:moveTo>
                  <a:pt x="0" y="0"/>
                </a:moveTo>
                <a:lnTo>
                  <a:pt x="120000" y="0"/>
                </a:lnTo>
                <a:lnTo>
                  <a:pt x="120000" y="120000"/>
                </a:lnTo>
                <a:lnTo>
                  <a:pt x="0" y="120000"/>
                </a:lnTo>
                <a:close/>
              </a:path>
            </a:pathLst>
          </a:custGeom>
        </p:spPr>
      </p:sp>
      <p:sp>
        <p:nvSpPr>
          <p:cNvPr id="57" name="Google Shape;57;gba87abb5be_2_5:notes"/>
          <p:cNvSpPr txBox="1">
            <a:spLocks noGrp="1"/>
          </p:cNvSpPr>
          <p:nvPr>
            <p:ph type="body" idx="1"/>
          </p:nvPr>
        </p:nvSpPr>
        <p:spPr>
          <a:xfrm>
            <a:off x="685800" y="4343400"/>
            <a:ext cx="5486400" cy="4114800"/>
          </a:xfrm>
          <a:prstGeom prst="rect">
            <a:avLst/>
          </a:prstGeom>
        </p:spPr>
        <p:txBody>
          <a:bodyPr spcFirstLastPara="1" wrap="square" lIns="91425" tIns="91425" rIns="91425" bIns="91425" anchor="t" anchorCtr="0">
            <a:noAutofit/>
          </a:bodyPr>
          <a:lstStyle/>
          <a:p>
            <a:pPr marL="0" lvl="0" indent="0" algn="l" rtl="0">
              <a:spcBef>
                <a:spcPts val="0"/>
              </a:spcBef>
              <a:spcAft>
                <a:spcPts val="0"/>
              </a:spcAft>
              <a:buNone/>
            </a:pPr>
            <a:endParaRPr/>
          </a:p>
        </p:txBody>
      </p:sp>
    </p:spTree>
  </p:cSld>
  <p:clrMapOvr>
    <a:masterClrMapping/>
  </p:clrMapOvr>
</p:notes>
</file>

<file path=ppt/notesSlides/notesSlide2.xml><?xml version="1.0" encoding="utf-8"?>
<p:notes xmlns:a="http://schemas.openxmlformats.org/drawingml/2006/main" xmlns:r="http://schemas.openxmlformats.org/officeDocument/2006/relationships" xmlns:p="http://schemas.openxmlformats.org/presentationml/2006/main" showMasterSp="0" showMasterPhAnim="0">
  <p:cSld>
    <p:spTree>
      <p:nvGrpSpPr>
        <p:cNvPr id="1" name="Shape 64"/>
        <p:cNvGrpSpPr/>
        <p:nvPr/>
      </p:nvGrpSpPr>
      <p:grpSpPr>
        <a:xfrm>
          <a:off x="0" y="0"/>
          <a:ext cx="0" cy="0"/>
          <a:chOff x="0" y="0"/>
          <a:chExt cx="0" cy="0"/>
        </a:xfrm>
      </p:grpSpPr>
      <p:sp>
        <p:nvSpPr>
          <p:cNvPr id="65" name="Google Shape;65;ga70aaa37f3_0_0:notes"/>
          <p:cNvSpPr>
            <a:spLocks noGrp="1" noRot="1" noChangeAspect="1"/>
          </p:cNvSpPr>
          <p:nvPr>
            <p:ph type="sldImg" idx="2"/>
          </p:nvPr>
        </p:nvSpPr>
        <p:spPr>
          <a:xfrm>
            <a:off x="381000" y="685800"/>
            <a:ext cx="6096000" cy="3429000"/>
          </a:xfrm>
          <a:custGeom>
            <a:avLst/>
            <a:gdLst/>
            <a:ahLst/>
            <a:cxnLst/>
            <a:rect l="l" t="t" r="r" b="b"/>
            <a:pathLst>
              <a:path w="120000" h="120000" extrusionOk="0">
                <a:moveTo>
                  <a:pt x="0" y="0"/>
                </a:moveTo>
                <a:lnTo>
                  <a:pt x="120000" y="0"/>
                </a:lnTo>
                <a:lnTo>
                  <a:pt x="120000" y="120000"/>
                </a:lnTo>
                <a:lnTo>
                  <a:pt x="0" y="120000"/>
                </a:lnTo>
                <a:close/>
              </a:path>
            </a:pathLst>
          </a:custGeom>
        </p:spPr>
      </p:sp>
      <p:sp>
        <p:nvSpPr>
          <p:cNvPr id="66" name="Google Shape;66;ga70aaa37f3_0_0:notes"/>
          <p:cNvSpPr txBox="1">
            <a:spLocks noGrp="1"/>
          </p:cNvSpPr>
          <p:nvPr>
            <p:ph type="body" idx="1"/>
          </p:nvPr>
        </p:nvSpPr>
        <p:spPr>
          <a:xfrm>
            <a:off x="685800" y="4343400"/>
            <a:ext cx="5486400" cy="4114800"/>
          </a:xfrm>
          <a:prstGeom prst="rect">
            <a:avLst/>
          </a:prstGeom>
        </p:spPr>
        <p:txBody>
          <a:bodyPr spcFirstLastPara="1" wrap="square" lIns="91425" tIns="91425" rIns="91425" bIns="91425" anchor="t" anchorCtr="0">
            <a:noAutofit/>
          </a:bodyPr>
          <a:lstStyle/>
          <a:p>
            <a:pPr marL="0" lvl="0" indent="0" algn="l" rtl="0">
              <a:spcBef>
                <a:spcPts val="0"/>
              </a:spcBef>
              <a:spcAft>
                <a:spcPts val="0"/>
              </a:spcAft>
              <a:buNone/>
            </a:pPr>
            <a:endParaRPr/>
          </a:p>
        </p:txBody>
      </p:sp>
    </p:spTree>
  </p:cSld>
  <p:clrMapOvr>
    <a:masterClrMapping/>
  </p:clrMapOvr>
</p:notes>
</file>

<file path=ppt/notesSlides/notesSlide3.xml><?xml version="1.0" encoding="utf-8"?>
<p:notes xmlns:a="http://schemas.openxmlformats.org/drawingml/2006/main" xmlns:r="http://schemas.openxmlformats.org/officeDocument/2006/relationships" xmlns:p="http://schemas.openxmlformats.org/presentationml/2006/main" showMasterSp="0" showMasterPhAnim="0">
  <p:cSld>
    <p:spTree>
      <p:nvGrpSpPr>
        <p:cNvPr id="1" name="Shape 72"/>
        <p:cNvGrpSpPr/>
        <p:nvPr/>
      </p:nvGrpSpPr>
      <p:grpSpPr>
        <a:xfrm>
          <a:off x="0" y="0"/>
          <a:ext cx="0" cy="0"/>
          <a:chOff x="0" y="0"/>
          <a:chExt cx="0" cy="0"/>
        </a:xfrm>
      </p:grpSpPr>
      <p:sp>
        <p:nvSpPr>
          <p:cNvPr id="73" name="Google Shape;73;ga70aaa37f3_0_5:notes"/>
          <p:cNvSpPr>
            <a:spLocks noGrp="1" noRot="1" noChangeAspect="1"/>
          </p:cNvSpPr>
          <p:nvPr>
            <p:ph type="sldImg" idx="2"/>
          </p:nvPr>
        </p:nvSpPr>
        <p:spPr>
          <a:xfrm>
            <a:off x="381000" y="685800"/>
            <a:ext cx="6096000" cy="3429000"/>
          </a:xfrm>
          <a:custGeom>
            <a:avLst/>
            <a:gdLst/>
            <a:ahLst/>
            <a:cxnLst/>
            <a:rect l="l" t="t" r="r" b="b"/>
            <a:pathLst>
              <a:path w="120000" h="120000" extrusionOk="0">
                <a:moveTo>
                  <a:pt x="0" y="0"/>
                </a:moveTo>
                <a:lnTo>
                  <a:pt x="120000" y="0"/>
                </a:lnTo>
                <a:lnTo>
                  <a:pt x="120000" y="120000"/>
                </a:lnTo>
                <a:lnTo>
                  <a:pt x="0" y="120000"/>
                </a:lnTo>
                <a:close/>
              </a:path>
            </a:pathLst>
          </a:custGeom>
        </p:spPr>
      </p:sp>
      <p:sp>
        <p:nvSpPr>
          <p:cNvPr id="74" name="Google Shape;74;ga70aaa37f3_0_5:notes"/>
          <p:cNvSpPr txBox="1">
            <a:spLocks noGrp="1"/>
          </p:cNvSpPr>
          <p:nvPr>
            <p:ph type="body" idx="1"/>
          </p:nvPr>
        </p:nvSpPr>
        <p:spPr>
          <a:xfrm>
            <a:off x="685800" y="4343400"/>
            <a:ext cx="5486400" cy="4114800"/>
          </a:xfrm>
          <a:prstGeom prst="rect">
            <a:avLst/>
          </a:prstGeom>
        </p:spPr>
        <p:txBody>
          <a:bodyPr spcFirstLastPara="1" wrap="square" lIns="91425" tIns="91425" rIns="91425" bIns="91425" anchor="t" anchorCtr="0">
            <a:noAutofit/>
          </a:bodyPr>
          <a:lstStyle/>
          <a:p>
            <a:pPr marL="0" lvl="0" indent="0" algn="l" rtl="0">
              <a:spcBef>
                <a:spcPts val="0"/>
              </a:spcBef>
              <a:spcAft>
                <a:spcPts val="0"/>
              </a:spcAft>
              <a:buNone/>
            </a:pPr>
            <a:endParaRPr/>
          </a:p>
        </p:txBody>
      </p:sp>
    </p:spTree>
  </p:cSld>
  <p:clrMapOvr>
    <a:masterClrMapping/>
  </p:clrMapOvr>
</p:notes>
</file>

<file path=ppt/notesSlides/notesSlide4.xml><?xml version="1.0" encoding="utf-8"?>
<p:notes xmlns:a="http://schemas.openxmlformats.org/drawingml/2006/main" xmlns:r="http://schemas.openxmlformats.org/officeDocument/2006/relationships" xmlns:p="http://schemas.openxmlformats.org/presentationml/2006/main" showMasterSp="0" showMasterPhAnim="0">
  <p:cSld>
    <p:spTree>
      <p:nvGrpSpPr>
        <p:cNvPr id="1" name="Shape 82"/>
        <p:cNvGrpSpPr/>
        <p:nvPr/>
      </p:nvGrpSpPr>
      <p:grpSpPr>
        <a:xfrm>
          <a:off x="0" y="0"/>
          <a:ext cx="0" cy="0"/>
          <a:chOff x="0" y="0"/>
          <a:chExt cx="0" cy="0"/>
        </a:xfrm>
      </p:grpSpPr>
      <p:sp>
        <p:nvSpPr>
          <p:cNvPr id="83" name="Google Shape;83;ga8368d03cc_0_0:notes"/>
          <p:cNvSpPr>
            <a:spLocks noGrp="1" noRot="1" noChangeAspect="1"/>
          </p:cNvSpPr>
          <p:nvPr>
            <p:ph type="sldImg" idx="2"/>
          </p:nvPr>
        </p:nvSpPr>
        <p:spPr>
          <a:xfrm>
            <a:off x="381000" y="685800"/>
            <a:ext cx="6096000" cy="3429000"/>
          </a:xfrm>
          <a:custGeom>
            <a:avLst/>
            <a:gdLst/>
            <a:ahLst/>
            <a:cxnLst/>
            <a:rect l="l" t="t" r="r" b="b"/>
            <a:pathLst>
              <a:path w="120000" h="120000" extrusionOk="0">
                <a:moveTo>
                  <a:pt x="0" y="0"/>
                </a:moveTo>
                <a:lnTo>
                  <a:pt x="120000" y="0"/>
                </a:lnTo>
                <a:lnTo>
                  <a:pt x="120000" y="120000"/>
                </a:lnTo>
                <a:lnTo>
                  <a:pt x="0" y="120000"/>
                </a:lnTo>
                <a:close/>
              </a:path>
            </a:pathLst>
          </a:custGeom>
        </p:spPr>
      </p:sp>
      <p:sp>
        <p:nvSpPr>
          <p:cNvPr id="84" name="Google Shape;84;ga8368d03cc_0_0:notes"/>
          <p:cNvSpPr txBox="1">
            <a:spLocks noGrp="1"/>
          </p:cNvSpPr>
          <p:nvPr>
            <p:ph type="body" idx="1"/>
          </p:nvPr>
        </p:nvSpPr>
        <p:spPr>
          <a:xfrm>
            <a:off x="685800" y="4343400"/>
            <a:ext cx="5486400" cy="4114800"/>
          </a:xfrm>
          <a:prstGeom prst="rect">
            <a:avLst/>
          </a:prstGeom>
        </p:spPr>
        <p:txBody>
          <a:bodyPr spcFirstLastPara="1" wrap="square" lIns="91425" tIns="91425" rIns="91425" bIns="91425" anchor="t" anchorCtr="0">
            <a:noAutofit/>
          </a:bodyPr>
          <a:lstStyle/>
          <a:p>
            <a:pPr marL="0" lvl="0" indent="0" algn="l" rtl="0">
              <a:spcBef>
                <a:spcPts val="0"/>
              </a:spcBef>
              <a:spcAft>
                <a:spcPts val="0"/>
              </a:spcAft>
              <a:buNone/>
            </a:pPr>
            <a:endParaRPr/>
          </a:p>
        </p:txBody>
      </p:sp>
    </p:spTree>
  </p:cSld>
  <p:clrMapOvr>
    <a:masterClrMapping/>
  </p:clrMapOvr>
</p:notes>
</file>

<file path=ppt/notesSlides/notesSlide5.xml><?xml version="1.0" encoding="utf-8"?>
<p:notes xmlns:a="http://schemas.openxmlformats.org/drawingml/2006/main" xmlns:r="http://schemas.openxmlformats.org/officeDocument/2006/relationships" xmlns:p="http://schemas.openxmlformats.org/presentationml/2006/main" showMasterSp="0" showMasterPhAnim="0">
  <p:cSld>
    <p:spTree>
      <p:nvGrpSpPr>
        <p:cNvPr id="1" name="Shape 89"/>
        <p:cNvGrpSpPr/>
        <p:nvPr/>
      </p:nvGrpSpPr>
      <p:grpSpPr>
        <a:xfrm>
          <a:off x="0" y="0"/>
          <a:ext cx="0" cy="0"/>
          <a:chOff x="0" y="0"/>
          <a:chExt cx="0" cy="0"/>
        </a:xfrm>
      </p:grpSpPr>
      <p:sp>
        <p:nvSpPr>
          <p:cNvPr id="90" name="Google Shape;90;ga3238cc05c_0_0:notes"/>
          <p:cNvSpPr>
            <a:spLocks noGrp="1" noRot="1" noChangeAspect="1"/>
          </p:cNvSpPr>
          <p:nvPr>
            <p:ph type="sldImg" idx="2"/>
          </p:nvPr>
        </p:nvSpPr>
        <p:spPr>
          <a:xfrm>
            <a:off x="381000" y="685800"/>
            <a:ext cx="6096000" cy="3429000"/>
          </a:xfrm>
          <a:custGeom>
            <a:avLst/>
            <a:gdLst/>
            <a:ahLst/>
            <a:cxnLst/>
            <a:rect l="l" t="t" r="r" b="b"/>
            <a:pathLst>
              <a:path w="120000" h="120000" extrusionOk="0">
                <a:moveTo>
                  <a:pt x="0" y="0"/>
                </a:moveTo>
                <a:lnTo>
                  <a:pt x="120000" y="0"/>
                </a:lnTo>
                <a:lnTo>
                  <a:pt x="120000" y="120000"/>
                </a:lnTo>
                <a:lnTo>
                  <a:pt x="0" y="120000"/>
                </a:lnTo>
                <a:close/>
              </a:path>
            </a:pathLst>
          </a:custGeom>
        </p:spPr>
      </p:sp>
      <p:sp>
        <p:nvSpPr>
          <p:cNvPr id="91" name="Google Shape;91;ga3238cc05c_0_0:notes"/>
          <p:cNvSpPr txBox="1">
            <a:spLocks noGrp="1"/>
          </p:cNvSpPr>
          <p:nvPr>
            <p:ph type="body" idx="1"/>
          </p:nvPr>
        </p:nvSpPr>
        <p:spPr>
          <a:xfrm>
            <a:off x="685800" y="4343400"/>
            <a:ext cx="5486400" cy="4114800"/>
          </a:xfrm>
          <a:prstGeom prst="rect">
            <a:avLst/>
          </a:prstGeom>
        </p:spPr>
        <p:txBody>
          <a:bodyPr spcFirstLastPara="1" wrap="square" lIns="91425" tIns="91425" rIns="91425" bIns="91425" anchor="t" anchorCtr="0">
            <a:noAutofit/>
          </a:bodyPr>
          <a:lstStyle/>
          <a:p>
            <a:pPr marL="0" lvl="0" indent="0" algn="l" rtl="0">
              <a:spcBef>
                <a:spcPts val="0"/>
              </a:spcBef>
              <a:spcAft>
                <a:spcPts val="0"/>
              </a:spcAft>
              <a:buNone/>
            </a:pPr>
            <a:r>
              <a:rPr lang="en"/>
              <a:t>-n</a:t>
            </a:r>
            <a:r>
              <a:rPr lang="en" sz="1050">
                <a:solidFill>
                  <a:srgbClr val="3C4043"/>
                </a:solidFill>
                <a:highlight>
                  <a:srgbClr val="FFFFFF"/>
                </a:highlight>
                <a:latin typeface="Roboto"/>
                <a:ea typeface="Roboto"/>
                <a:cs typeface="Roboto"/>
                <a:sym typeface="Roboto"/>
              </a:rPr>
              <a:t>oticed patients displayed symptoms of schizophrenia</a:t>
            </a:r>
            <a:endParaRPr sz="1050">
              <a:solidFill>
                <a:srgbClr val="3C4043"/>
              </a:solidFill>
              <a:highlight>
                <a:srgbClr val="FFFFFF"/>
              </a:highlight>
              <a:latin typeface="Roboto"/>
              <a:ea typeface="Roboto"/>
              <a:cs typeface="Roboto"/>
              <a:sym typeface="Roboto"/>
            </a:endParaRPr>
          </a:p>
          <a:p>
            <a:pPr marL="0" lvl="0" indent="0" algn="l" rtl="0">
              <a:spcBef>
                <a:spcPts val="0"/>
              </a:spcBef>
              <a:spcAft>
                <a:spcPts val="0"/>
              </a:spcAft>
              <a:buNone/>
            </a:pPr>
            <a:r>
              <a:rPr lang="en" sz="1050">
                <a:solidFill>
                  <a:srgbClr val="3C4043"/>
                </a:solidFill>
                <a:highlight>
                  <a:srgbClr val="FFFFFF"/>
                </a:highlight>
                <a:latin typeface="Roboto"/>
                <a:ea typeface="Roboto"/>
                <a:cs typeface="Roboto"/>
                <a:sym typeface="Roboto"/>
              </a:rPr>
              <a:t>	-self-absorption</a:t>
            </a:r>
            <a:endParaRPr sz="1050">
              <a:solidFill>
                <a:srgbClr val="3C4043"/>
              </a:solidFill>
              <a:highlight>
                <a:srgbClr val="FFFFFF"/>
              </a:highlight>
              <a:latin typeface="Roboto"/>
              <a:ea typeface="Roboto"/>
              <a:cs typeface="Roboto"/>
              <a:sym typeface="Roboto"/>
            </a:endParaRPr>
          </a:p>
          <a:p>
            <a:pPr marL="0" lvl="0" indent="0" algn="l" rtl="0">
              <a:spcBef>
                <a:spcPts val="0"/>
              </a:spcBef>
              <a:spcAft>
                <a:spcPts val="0"/>
              </a:spcAft>
              <a:buNone/>
            </a:pPr>
            <a:r>
              <a:rPr lang="en" sz="1050">
                <a:solidFill>
                  <a:srgbClr val="3C4043"/>
                </a:solidFill>
                <a:highlight>
                  <a:srgbClr val="FFFFFF"/>
                </a:highlight>
                <a:latin typeface="Roboto"/>
                <a:ea typeface="Roboto"/>
                <a:cs typeface="Roboto"/>
                <a:sym typeface="Roboto"/>
              </a:rPr>
              <a:t>	-withdrawal from reality</a:t>
            </a:r>
            <a:endParaRPr sz="1050">
              <a:solidFill>
                <a:srgbClr val="3C4043"/>
              </a:solidFill>
              <a:highlight>
                <a:srgbClr val="FFFFFF"/>
              </a:highlight>
              <a:latin typeface="Roboto"/>
              <a:ea typeface="Roboto"/>
              <a:cs typeface="Roboto"/>
              <a:sym typeface="Roboto"/>
            </a:endParaRPr>
          </a:p>
          <a:p>
            <a:pPr marL="0" lvl="0" indent="0" algn="l" rtl="0">
              <a:spcBef>
                <a:spcPts val="0"/>
              </a:spcBef>
              <a:spcAft>
                <a:spcPts val="0"/>
              </a:spcAft>
              <a:buNone/>
            </a:pPr>
            <a:r>
              <a:rPr lang="en" sz="1050">
                <a:solidFill>
                  <a:srgbClr val="3C4043"/>
                </a:solidFill>
                <a:highlight>
                  <a:srgbClr val="FFFFFF"/>
                </a:highlight>
                <a:latin typeface="Roboto"/>
                <a:ea typeface="Roboto"/>
                <a:cs typeface="Roboto"/>
                <a:sym typeface="Roboto"/>
              </a:rPr>
              <a:t>	-withdrawal from social interactions</a:t>
            </a:r>
            <a:endParaRPr sz="1050">
              <a:solidFill>
                <a:srgbClr val="3C4043"/>
              </a:solidFill>
              <a:highlight>
                <a:srgbClr val="FFFFFF"/>
              </a:highlight>
              <a:latin typeface="Roboto"/>
              <a:ea typeface="Roboto"/>
              <a:cs typeface="Roboto"/>
              <a:sym typeface="Roboto"/>
            </a:endParaRPr>
          </a:p>
        </p:txBody>
      </p:sp>
    </p:spTree>
  </p:cSld>
  <p:clrMapOvr>
    <a:masterClrMapping/>
  </p:clrMapOvr>
</p:notes>
</file>

<file path=ppt/notesSlides/notesSlide6.xml><?xml version="1.0" encoding="utf-8"?>
<p:notes xmlns:a="http://schemas.openxmlformats.org/drawingml/2006/main" xmlns:r="http://schemas.openxmlformats.org/officeDocument/2006/relationships" xmlns:p="http://schemas.openxmlformats.org/presentationml/2006/main" showMasterSp="0" showMasterPhAnim="0">
  <p:cSld>
    <p:spTree>
      <p:nvGrpSpPr>
        <p:cNvPr id="1" name="Shape 96"/>
        <p:cNvGrpSpPr/>
        <p:nvPr/>
      </p:nvGrpSpPr>
      <p:grpSpPr>
        <a:xfrm>
          <a:off x="0" y="0"/>
          <a:ext cx="0" cy="0"/>
          <a:chOff x="0" y="0"/>
          <a:chExt cx="0" cy="0"/>
        </a:xfrm>
      </p:grpSpPr>
      <p:sp>
        <p:nvSpPr>
          <p:cNvPr id="97" name="Google Shape;97;gabcb634ebc_0_0:notes"/>
          <p:cNvSpPr>
            <a:spLocks noGrp="1" noRot="1" noChangeAspect="1"/>
          </p:cNvSpPr>
          <p:nvPr>
            <p:ph type="sldImg" idx="2"/>
          </p:nvPr>
        </p:nvSpPr>
        <p:spPr>
          <a:xfrm>
            <a:off x="381000" y="685800"/>
            <a:ext cx="6096000" cy="3429000"/>
          </a:xfrm>
          <a:custGeom>
            <a:avLst/>
            <a:gdLst/>
            <a:ahLst/>
            <a:cxnLst/>
            <a:rect l="l" t="t" r="r" b="b"/>
            <a:pathLst>
              <a:path w="120000" h="120000" extrusionOk="0">
                <a:moveTo>
                  <a:pt x="0" y="0"/>
                </a:moveTo>
                <a:lnTo>
                  <a:pt x="120000" y="0"/>
                </a:lnTo>
                <a:lnTo>
                  <a:pt x="120000" y="120000"/>
                </a:lnTo>
                <a:lnTo>
                  <a:pt x="0" y="120000"/>
                </a:lnTo>
                <a:close/>
              </a:path>
            </a:pathLst>
          </a:custGeom>
        </p:spPr>
      </p:sp>
      <p:sp>
        <p:nvSpPr>
          <p:cNvPr id="98" name="Google Shape;98;gabcb634ebc_0_0:notes"/>
          <p:cNvSpPr txBox="1">
            <a:spLocks noGrp="1"/>
          </p:cNvSpPr>
          <p:nvPr>
            <p:ph type="body" idx="1"/>
          </p:nvPr>
        </p:nvSpPr>
        <p:spPr>
          <a:xfrm>
            <a:off x="685800" y="4343400"/>
            <a:ext cx="5486400" cy="4114800"/>
          </a:xfrm>
          <a:prstGeom prst="rect">
            <a:avLst/>
          </a:prstGeom>
        </p:spPr>
        <p:txBody>
          <a:bodyPr spcFirstLastPara="1" wrap="square" lIns="91425" tIns="91425" rIns="91425" bIns="91425" anchor="t" anchorCtr="0">
            <a:noAutofit/>
          </a:bodyPr>
          <a:lstStyle/>
          <a:p>
            <a:pPr marL="0" lvl="0" indent="0" algn="l" rtl="0">
              <a:spcBef>
                <a:spcPts val="0"/>
              </a:spcBef>
              <a:spcAft>
                <a:spcPts val="0"/>
              </a:spcAft>
              <a:buNone/>
            </a:pPr>
            <a:endParaRPr/>
          </a:p>
        </p:txBody>
      </p:sp>
    </p:spTree>
  </p:cSld>
  <p:clrMapOvr>
    <a:masterClrMapping/>
  </p:clrMapOvr>
</p:notes>
</file>

<file path=ppt/notesSlides/notesSlide7.xml><?xml version="1.0" encoding="utf-8"?>
<p:notes xmlns:a="http://schemas.openxmlformats.org/drawingml/2006/main" xmlns:r="http://schemas.openxmlformats.org/officeDocument/2006/relationships" xmlns:p="http://schemas.openxmlformats.org/presentationml/2006/main" showMasterSp="0" showMasterPhAnim="0">
  <p:cSld>
    <p:spTree>
      <p:nvGrpSpPr>
        <p:cNvPr id="1" name="Shape 103"/>
        <p:cNvGrpSpPr/>
        <p:nvPr/>
      </p:nvGrpSpPr>
      <p:grpSpPr>
        <a:xfrm>
          <a:off x="0" y="0"/>
          <a:ext cx="0" cy="0"/>
          <a:chOff x="0" y="0"/>
          <a:chExt cx="0" cy="0"/>
        </a:xfrm>
      </p:grpSpPr>
      <p:sp>
        <p:nvSpPr>
          <p:cNvPr id="104" name="Google Shape;104;ga79735740d_0_0:notes"/>
          <p:cNvSpPr>
            <a:spLocks noGrp="1" noRot="1" noChangeAspect="1"/>
          </p:cNvSpPr>
          <p:nvPr>
            <p:ph type="sldImg" idx="2"/>
          </p:nvPr>
        </p:nvSpPr>
        <p:spPr>
          <a:xfrm>
            <a:off x="381000" y="685800"/>
            <a:ext cx="6096000" cy="3429000"/>
          </a:xfrm>
          <a:custGeom>
            <a:avLst/>
            <a:gdLst/>
            <a:ahLst/>
            <a:cxnLst/>
            <a:rect l="l" t="t" r="r" b="b"/>
            <a:pathLst>
              <a:path w="120000" h="120000" extrusionOk="0">
                <a:moveTo>
                  <a:pt x="0" y="0"/>
                </a:moveTo>
                <a:lnTo>
                  <a:pt x="120000" y="0"/>
                </a:lnTo>
                <a:lnTo>
                  <a:pt x="120000" y="120000"/>
                </a:lnTo>
                <a:lnTo>
                  <a:pt x="0" y="120000"/>
                </a:lnTo>
                <a:close/>
              </a:path>
            </a:pathLst>
          </a:custGeom>
        </p:spPr>
      </p:sp>
      <p:sp>
        <p:nvSpPr>
          <p:cNvPr id="105" name="Google Shape;105;ga79735740d_0_0:notes"/>
          <p:cNvSpPr txBox="1">
            <a:spLocks noGrp="1"/>
          </p:cNvSpPr>
          <p:nvPr>
            <p:ph type="body" idx="1"/>
          </p:nvPr>
        </p:nvSpPr>
        <p:spPr>
          <a:xfrm>
            <a:off x="685800" y="4343400"/>
            <a:ext cx="5486400" cy="4114800"/>
          </a:xfrm>
          <a:prstGeom prst="rect">
            <a:avLst/>
          </a:prstGeom>
        </p:spPr>
        <p:txBody>
          <a:bodyPr spcFirstLastPara="1" wrap="square" lIns="91425" tIns="91425" rIns="91425" bIns="91425" anchor="t" anchorCtr="0">
            <a:noAutofit/>
          </a:bodyPr>
          <a:lstStyle/>
          <a:p>
            <a:pPr marL="0" lvl="0" indent="0" algn="l" rtl="0">
              <a:spcBef>
                <a:spcPts val="0"/>
              </a:spcBef>
              <a:spcAft>
                <a:spcPts val="0"/>
              </a:spcAft>
              <a:buNone/>
            </a:pPr>
            <a:endParaRPr/>
          </a:p>
        </p:txBody>
      </p:sp>
    </p:spTree>
  </p:cSld>
  <p:clrMapOvr>
    <a:masterClrMapping/>
  </p:clrMapOvr>
</p:notes>
</file>

<file path=ppt/notesSlides/notesSlide8.xml><?xml version="1.0" encoding="utf-8"?>
<p:notes xmlns:a="http://schemas.openxmlformats.org/drawingml/2006/main" xmlns:r="http://schemas.openxmlformats.org/officeDocument/2006/relationships" xmlns:p="http://schemas.openxmlformats.org/presentationml/2006/main" showMasterSp="0" showMasterPhAnim="0">
  <p:cSld>
    <p:spTree>
      <p:nvGrpSpPr>
        <p:cNvPr id="1" name="Shape 110"/>
        <p:cNvGrpSpPr/>
        <p:nvPr/>
      </p:nvGrpSpPr>
      <p:grpSpPr>
        <a:xfrm>
          <a:off x="0" y="0"/>
          <a:ext cx="0" cy="0"/>
          <a:chOff x="0" y="0"/>
          <a:chExt cx="0" cy="0"/>
        </a:xfrm>
      </p:grpSpPr>
      <p:sp>
        <p:nvSpPr>
          <p:cNvPr id="111" name="Google Shape;111;gaa82221786_0_1:notes"/>
          <p:cNvSpPr>
            <a:spLocks noGrp="1" noRot="1" noChangeAspect="1"/>
          </p:cNvSpPr>
          <p:nvPr>
            <p:ph type="sldImg" idx="2"/>
          </p:nvPr>
        </p:nvSpPr>
        <p:spPr>
          <a:xfrm>
            <a:off x="381000" y="685800"/>
            <a:ext cx="6096000" cy="3429000"/>
          </a:xfrm>
          <a:custGeom>
            <a:avLst/>
            <a:gdLst/>
            <a:ahLst/>
            <a:cxnLst/>
            <a:rect l="l" t="t" r="r" b="b"/>
            <a:pathLst>
              <a:path w="120000" h="120000" extrusionOk="0">
                <a:moveTo>
                  <a:pt x="0" y="0"/>
                </a:moveTo>
                <a:lnTo>
                  <a:pt x="120000" y="0"/>
                </a:lnTo>
                <a:lnTo>
                  <a:pt x="120000" y="120000"/>
                </a:lnTo>
                <a:lnTo>
                  <a:pt x="0" y="120000"/>
                </a:lnTo>
                <a:close/>
              </a:path>
            </a:pathLst>
          </a:custGeom>
        </p:spPr>
      </p:sp>
      <p:sp>
        <p:nvSpPr>
          <p:cNvPr id="112" name="Google Shape;112;gaa82221786_0_1:notes"/>
          <p:cNvSpPr txBox="1">
            <a:spLocks noGrp="1"/>
          </p:cNvSpPr>
          <p:nvPr>
            <p:ph type="body" idx="1"/>
          </p:nvPr>
        </p:nvSpPr>
        <p:spPr>
          <a:xfrm>
            <a:off x="685800" y="4343400"/>
            <a:ext cx="5486400" cy="4114800"/>
          </a:xfrm>
          <a:prstGeom prst="rect">
            <a:avLst/>
          </a:prstGeom>
        </p:spPr>
        <p:txBody>
          <a:bodyPr spcFirstLastPara="1" wrap="square" lIns="91425" tIns="91425" rIns="91425" bIns="91425" anchor="t" anchorCtr="0">
            <a:noAutofit/>
          </a:bodyPr>
          <a:lstStyle/>
          <a:p>
            <a:pPr marL="0" lvl="0" indent="0" algn="l" rtl="0">
              <a:spcBef>
                <a:spcPts val="0"/>
              </a:spcBef>
              <a:spcAft>
                <a:spcPts val="0"/>
              </a:spcAft>
              <a:buNone/>
            </a:pPr>
            <a:endParaRPr/>
          </a:p>
        </p:txBody>
      </p:sp>
    </p:spTree>
  </p:cSld>
  <p:clrMapOvr>
    <a:masterClrMapping/>
  </p:clrMapOvr>
</p:notes>
</file>

<file path=ppt/notesSlides/notesSlide9.xml><?xml version="1.0" encoding="utf-8"?>
<p:notes xmlns:a="http://schemas.openxmlformats.org/drawingml/2006/main" xmlns:r="http://schemas.openxmlformats.org/officeDocument/2006/relationships" xmlns:p="http://schemas.openxmlformats.org/presentationml/2006/main" showMasterSp="0" showMasterPhAnim="0">
  <p:cSld>
    <p:spTree>
      <p:nvGrpSpPr>
        <p:cNvPr id="1" name="Shape 117"/>
        <p:cNvGrpSpPr/>
        <p:nvPr/>
      </p:nvGrpSpPr>
      <p:grpSpPr>
        <a:xfrm>
          <a:off x="0" y="0"/>
          <a:ext cx="0" cy="0"/>
          <a:chOff x="0" y="0"/>
          <a:chExt cx="0" cy="0"/>
        </a:xfrm>
      </p:grpSpPr>
      <p:sp>
        <p:nvSpPr>
          <p:cNvPr id="118" name="Google Shape;118;ga9a414e49d_0_0:notes"/>
          <p:cNvSpPr>
            <a:spLocks noGrp="1" noRot="1" noChangeAspect="1"/>
          </p:cNvSpPr>
          <p:nvPr>
            <p:ph type="sldImg" idx="2"/>
          </p:nvPr>
        </p:nvSpPr>
        <p:spPr>
          <a:xfrm>
            <a:off x="381000" y="685800"/>
            <a:ext cx="6096000" cy="3429000"/>
          </a:xfrm>
          <a:custGeom>
            <a:avLst/>
            <a:gdLst/>
            <a:ahLst/>
            <a:cxnLst/>
            <a:rect l="l" t="t" r="r" b="b"/>
            <a:pathLst>
              <a:path w="120000" h="120000" extrusionOk="0">
                <a:moveTo>
                  <a:pt x="0" y="0"/>
                </a:moveTo>
                <a:lnTo>
                  <a:pt x="120000" y="0"/>
                </a:lnTo>
                <a:lnTo>
                  <a:pt x="120000" y="120000"/>
                </a:lnTo>
                <a:lnTo>
                  <a:pt x="0" y="120000"/>
                </a:lnTo>
                <a:close/>
              </a:path>
            </a:pathLst>
          </a:custGeom>
        </p:spPr>
      </p:sp>
      <p:sp>
        <p:nvSpPr>
          <p:cNvPr id="119" name="Google Shape;119;ga9a414e49d_0_0:notes"/>
          <p:cNvSpPr txBox="1">
            <a:spLocks noGrp="1"/>
          </p:cNvSpPr>
          <p:nvPr>
            <p:ph type="body" idx="1"/>
          </p:nvPr>
        </p:nvSpPr>
        <p:spPr>
          <a:xfrm>
            <a:off x="685800" y="4343400"/>
            <a:ext cx="5486400" cy="4114800"/>
          </a:xfrm>
          <a:prstGeom prst="rect">
            <a:avLst/>
          </a:prstGeom>
        </p:spPr>
        <p:txBody>
          <a:bodyPr spcFirstLastPara="1" wrap="square" lIns="91425" tIns="91425" rIns="91425" bIns="91425" anchor="t" anchorCtr="0">
            <a:noAutofit/>
          </a:bodyPr>
          <a:lstStyle/>
          <a:p>
            <a:pPr marL="0" lvl="0" indent="0" algn="l" rtl="0">
              <a:spcBef>
                <a:spcPts val="0"/>
              </a:spcBef>
              <a:spcAft>
                <a:spcPts val="0"/>
              </a:spcAft>
              <a:buNone/>
            </a:pPr>
            <a:endParaRPr/>
          </a:p>
        </p:txBody>
      </p:sp>
    </p:spTree>
  </p:cSld>
  <p:clrMapOvr>
    <a:masterClrMapping/>
  </p:clrMapOvr>
</p:notes>
</file>

<file path=ppt/notesSlides/notesSlide10.xml><?xml version="1.0" encoding="utf-8"?>
<p:notes xmlns:a="http://schemas.openxmlformats.org/drawingml/2006/main" xmlns:r="http://schemas.openxmlformats.org/officeDocument/2006/relationships" xmlns:p="http://schemas.openxmlformats.org/presentationml/2006/main" showMasterSp="0" showMasterPhAnim="0">
  <p:cSld>
    <p:spTree>
      <p:nvGrpSpPr>
        <p:cNvPr id="1" name="Shape 125"/>
        <p:cNvGrpSpPr/>
        <p:nvPr/>
      </p:nvGrpSpPr>
      <p:grpSpPr>
        <a:xfrm>
          <a:off x="0" y="0"/>
          <a:ext cx="0" cy="0"/>
          <a:chOff x="0" y="0"/>
          <a:chExt cx="0" cy="0"/>
        </a:xfrm>
      </p:grpSpPr>
      <p:sp>
        <p:nvSpPr>
          <p:cNvPr id="126" name="Google Shape;126;g542a2b1ad0_0_0:notes"/>
          <p:cNvSpPr>
            <a:spLocks noGrp="1" noRot="1" noChangeAspect="1"/>
          </p:cNvSpPr>
          <p:nvPr>
            <p:ph type="sldImg" idx="2"/>
          </p:nvPr>
        </p:nvSpPr>
        <p:spPr>
          <a:xfrm>
            <a:off x="381000" y="685800"/>
            <a:ext cx="6096000" cy="3429000"/>
          </a:xfrm>
          <a:custGeom>
            <a:avLst/>
            <a:gdLst/>
            <a:ahLst/>
            <a:cxnLst/>
            <a:rect l="l" t="t" r="r" b="b"/>
            <a:pathLst>
              <a:path w="120000" h="120000" extrusionOk="0">
                <a:moveTo>
                  <a:pt x="0" y="0"/>
                </a:moveTo>
                <a:lnTo>
                  <a:pt x="120000" y="0"/>
                </a:lnTo>
                <a:lnTo>
                  <a:pt x="120000" y="120000"/>
                </a:lnTo>
                <a:lnTo>
                  <a:pt x="0" y="120000"/>
                </a:lnTo>
                <a:close/>
              </a:path>
            </a:pathLst>
          </a:custGeom>
        </p:spPr>
      </p:sp>
      <p:sp>
        <p:nvSpPr>
          <p:cNvPr id="127" name="Google Shape;127;g542a2b1ad0_0_0:notes"/>
          <p:cNvSpPr txBox="1">
            <a:spLocks noGrp="1"/>
          </p:cNvSpPr>
          <p:nvPr>
            <p:ph type="body" idx="1"/>
          </p:nvPr>
        </p:nvSpPr>
        <p:spPr>
          <a:xfrm>
            <a:off x="685800" y="4343400"/>
            <a:ext cx="5486400" cy="4114800"/>
          </a:xfrm>
          <a:prstGeom prst="rect">
            <a:avLst/>
          </a:prstGeom>
        </p:spPr>
        <p:txBody>
          <a:bodyPr spcFirstLastPara="1" wrap="square" lIns="91425" tIns="91425" rIns="91425" bIns="91425" anchor="t" anchorCtr="0">
            <a:noAutofit/>
          </a:bodyPr>
          <a:lstStyle/>
          <a:p>
            <a:pPr marL="0" lvl="0" indent="0" algn="l" rtl="0">
              <a:spcBef>
                <a:spcPts val="0"/>
              </a:spcBef>
              <a:spcAft>
                <a:spcPts val="0"/>
              </a:spcAft>
              <a:buNone/>
            </a:pPr>
            <a:endParaRPr/>
          </a:p>
        </p:txBody>
      </p:sp>
    </p:spTree>
  </p:cSld>
  <p:clrMapOvr>
    <a:masterClrMapping/>
  </p:clrMapOvr>
</p:notes>
</file>

<file path=ppt/notesSlides/notesSlide11.xml><?xml version="1.0" encoding="utf-8"?>
<p:notes xmlns:a="http://schemas.openxmlformats.org/drawingml/2006/main" xmlns:r="http://schemas.openxmlformats.org/officeDocument/2006/relationships" xmlns:p="http://schemas.openxmlformats.org/presentationml/2006/main" showMasterSp="0" showMasterPhAnim="0">
  <p:cSld>
    <p:spTree>
      <p:nvGrpSpPr>
        <p:cNvPr id="1" name="Shape 132"/>
        <p:cNvGrpSpPr/>
        <p:nvPr/>
      </p:nvGrpSpPr>
      <p:grpSpPr>
        <a:xfrm>
          <a:off x="0" y="0"/>
          <a:ext cx="0" cy="0"/>
          <a:chOff x="0" y="0"/>
          <a:chExt cx="0" cy="0"/>
        </a:xfrm>
      </p:grpSpPr>
      <p:sp>
        <p:nvSpPr>
          <p:cNvPr id="133" name="Google Shape;133;ga70aaa37f3_0_10:notes"/>
          <p:cNvSpPr>
            <a:spLocks noGrp="1" noRot="1" noChangeAspect="1"/>
          </p:cNvSpPr>
          <p:nvPr>
            <p:ph type="sldImg" idx="2"/>
          </p:nvPr>
        </p:nvSpPr>
        <p:spPr>
          <a:xfrm>
            <a:off x="381000" y="685800"/>
            <a:ext cx="6096000" cy="3429000"/>
          </a:xfrm>
          <a:custGeom>
            <a:avLst/>
            <a:gdLst/>
            <a:ahLst/>
            <a:cxnLst/>
            <a:rect l="l" t="t" r="r" b="b"/>
            <a:pathLst>
              <a:path w="120000" h="120000" extrusionOk="0">
                <a:moveTo>
                  <a:pt x="0" y="0"/>
                </a:moveTo>
                <a:lnTo>
                  <a:pt x="120000" y="0"/>
                </a:lnTo>
                <a:lnTo>
                  <a:pt x="120000" y="120000"/>
                </a:lnTo>
                <a:lnTo>
                  <a:pt x="0" y="120000"/>
                </a:lnTo>
                <a:close/>
              </a:path>
            </a:pathLst>
          </a:custGeom>
        </p:spPr>
      </p:sp>
      <p:sp>
        <p:nvSpPr>
          <p:cNvPr id="134" name="Google Shape;134;ga70aaa37f3_0_10:notes"/>
          <p:cNvSpPr txBox="1">
            <a:spLocks noGrp="1"/>
          </p:cNvSpPr>
          <p:nvPr>
            <p:ph type="body" idx="1"/>
          </p:nvPr>
        </p:nvSpPr>
        <p:spPr>
          <a:xfrm>
            <a:off x="685800" y="4343400"/>
            <a:ext cx="5486400" cy="4114800"/>
          </a:xfrm>
          <a:prstGeom prst="rect">
            <a:avLst/>
          </a:prstGeom>
        </p:spPr>
        <p:txBody>
          <a:bodyPr spcFirstLastPara="1" wrap="square" lIns="91425" tIns="91425" rIns="91425" bIns="91425" anchor="t" anchorCtr="0">
            <a:noAutofit/>
          </a:bodyPr>
          <a:lstStyle/>
          <a:p>
            <a:pPr marL="0" lvl="0" indent="0" algn="l" rtl="0">
              <a:spcBef>
                <a:spcPts val="0"/>
              </a:spcBef>
              <a:spcAft>
                <a:spcPts val="0"/>
              </a:spcAft>
              <a:buNone/>
            </a:pPr>
            <a:endParaRPr/>
          </a:p>
        </p:txBody>
      </p:sp>
    </p:spTree>
  </p:cSld>
  <p:clrMapOvr>
    <a:masterClrMapping/>
  </p:clrMapOvr>
</p:notes>
</file>

<file path=ppt/notesSlides/notesSlide12.xml><?xml version="1.0" encoding="utf-8"?>
<p:notes xmlns:a="http://schemas.openxmlformats.org/drawingml/2006/main" xmlns:r="http://schemas.openxmlformats.org/officeDocument/2006/relationships" xmlns:p="http://schemas.openxmlformats.org/presentationml/2006/main" showMasterSp="0" showMasterPhAnim="0">
  <p:cSld>
    <p:spTree>
      <p:nvGrpSpPr>
        <p:cNvPr id="1" name="Shape 141"/>
        <p:cNvGrpSpPr/>
        <p:nvPr/>
      </p:nvGrpSpPr>
      <p:grpSpPr>
        <a:xfrm>
          <a:off x="0" y="0"/>
          <a:ext cx="0" cy="0"/>
          <a:chOff x="0" y="0"/>
          <a:chExt cx="0" cy="0"/>
        </a:xfrm>
      </p:grpSpPr>
      <p:sp>
        <p:nvSpPr>
          <p:cNvPr id="142" name="Google Shape;142;gad38735593_0_0:notes"/>
          <p:cNvSpPr>
            <a:spLocks noGrp="1" noRot="1" noChangeAspect="1"/>
          </p:cNvSpPr>
          <p:nvPr>
            <p:ph type="sldImg" idx="2"/>
          </p:nvPr>
        </p:nvSpPr>
        <p:spPr>
          <a:xfrm>
            <a:off x="381000" y="685800"/>
            <a:ext cx="6096000" cy="3429000"/>
          </a:xfrm>
          <a:custGeom>
            <a:avLst/>
            <a:gdLst/>
            <a:ahLst/>
            <a:cxnLst/>
            <a:rect l="l" t="t" r="r" b="b"/>
            <a:pathLst>
              <a:path w="120000" h="120000" extrusionOk="0">
                <a:moveTo>
                  <a:pt x="0" y="0"/>
                </a:moveTo>
                <a:lnTo>
                  <a:pt x="120000" y="0"/>
                </a:lnTo>
                <a:lnTo>
                  <a:pt x="120000" y="120000"/>
                </a:lnTo>
                <a:lnTo>
                  <a:pt x="0" y="120000"/>
                </a:lnTo>
                <a:close/>
              </a:path>
            </a:pathLst>
          </a:custGeom>
        </p:spPr>
      </p:sp>
      <p:sp>
        <p:nvSpPr>
          <p:cNvPr id="143" name="Google Shape;143;gad38735593_0_0:notes"/>
          <p:cNvSpPr txBox="1">
            <a:spLocks noGrp="1"/>
          </p:cNvSpPr>
          <p:nvPr>
            <p:ph type="body" idx="1"/>
          </p:nvPr>
        </p:nvSpPr>
        <p:spPr>
          <a:xfrm>
            <a:off x="685800" y="4343400"/>
            <a:ext cx="5486400" cy="4114800"/>
          </a:xfrm>
          <a:prstGeom prst="rect">
            <a:avLst/>
          </a:prstGeom>
        </p:spPr>
        <p:txBody>
          <a:bodyPr spcFirstLastPara="1" wrap="square" lIns="91425" tIns="91425" rIns="91425" bIns="91425" anchor="t" anchorCtr="0">
            <a:noAutofit/>
          </a:bodyPr>
          <a:lstStyle/>
          <a:p>
            <a:pPr marL="0" lvl="0" indent="0" algn="l" rtl="0">
              <a:spcBef>
                <a:spcPts val="0"/>
              </a:spcBef>
              <a:spcAft>
                <a:spcPts val="0"/>
              </a:spcAft>
              <a:buNone/>
            </a:pPr>
            <a:endParaRPr/>
          </a:p>
        </p:txBody>
      </p:sp>
    </p:spTree>
  </p:cSld>
  <p:clrMapOvr>
    <a:masterClrMapping/>
  </p:clrMapOvr>
</p:notes>
</file>

<file path=ppt/notesSlides/notesSlide13.xml><?xml version="1.0" encoding="utf-8"?>
<p:notes xmlns:a="http://schemas.openxmlformats.org/drawingml/2006/main" xmlns:r="http://schemas.openxmlformats.org/officeDocument/2006/relationships" xmlns:p="http://schemas.openxmlformats.org/presentationml/2006/main" showMasterSp="0" showMasterPhAnim="0">
  <p:cSld>
    <p:spTree>
      <p:nvGrpSpPr>
        <p:cNvPr id="1" name="Shape 149"/>
        <p:cNvGrpSpPr/>
        <p:nvPr/>
      </p:nvGrpSpPr>
      <p:grpSpPr>
        <a:xfrm>
          <a:off x="0" y="0"/>
          <a:ext cx="0" cy="0"/>
          <a:chOff x="0" y="0"/>
          <a:chExt cx="0" cy="0"/>
        </a:xfrm>
      </p:grpSpPr>
      <p:sp>
        <p:nvSpPr>
          <p:cNvPr id="150" name="Google Shape;150;ga70aaa37f3_0_15:notes"/>
          <p:cNvSpPr>
            <a:spLocks noGrp="1" noRot="1" noChangeAspect="1"/>
          </p:cNvSpPr>
          <p:nvPr>
            <p:ph type="sldImg" idx="2"/>
          </p:nvPr>
        </p:nvSpPr>
        <p:spPr>
          <a:xfrm>
            <a:off x="381000" y="685800"/>
            <a:ext cx="6096000" cy="3429000"/>
          </a:xfrm>
          <a:custGeom>
            <a:avLst/>
            <a:gdLst/>
            <a:ahLst/>
            <a:cxnLst/>
            <a:rect l="l" t="t" r="r" b="b"/>
            <a:pathLst>
              <a:path w="120000" h="120000" extrusionOk="0">
                <a:moveTo>
                  <a:pt x="0" y="0"/>
                </a:moveTo>
                <a:lnTo>
                  <a:pt x="120000" y="0"/>
                </a:lnTo>
                <a:lnTo>
                  <a:pt x="120000" y="120000"/>
                </a:lnTo>
                <a:lnTo>
                  <a:pt x="0" y="120000"/>
                </a:lnTo>
                <a:close/>
              </a:path>
            </a:pathLst>
          </a:custGeom>
        </p:spPr>
      </p:sp>
      <p:sp>
        <p:nvSpPr>
          <p:cNvPr id="151" name="Google Shape;151;ga70aaa37f3_0_15:notes"/>
          <p:cNvSpPr txBox="1">
            <a:spLocks noGrp="1"/>
          </p:cNvSpPr>
          <p:nvPr>
            <p:ph type="body" idx="1"/>
          </p:nvPr>
        </p:nvSpPr>
        <p:spPr>
          <a:xfrm>
            <a:off x="685800" y="4343400"/>
            <a:ext cx="5486400" cy="4114800"/>
          </a:xfrm>
          <a:prstGeom prst="rect">
            <a:avLst/>
          </a:prstGeom>
        </p:spPr>
        <p:txBody>
          <a:bodyPr spcFirstLastPara="1" wrap="square" lIns="91425" tIns="91425" rIns="91425" bIns="91425" anchor="t" anchorCtr="0">
            <a:noAutofit/>
          </a:bodyPr>
          <a:lstStyle/>
          <a:p>
            <a:pPr marL="0" lvl="0" indent="0" algn="l" rtl="0">
              <a:spcBef>
                <a:spcPts val="0"/>
              </a:spcBef>
              <a:spcAft>
                <a:spcPts val="0"/>
              </a:spcAft>
              <a:buNone/>
            </a:pPr>
            <a:endParaRPr/>
          </a:p>
        </p:txBody>
      </p:sp>
    </p:spTree>
  </p:cSld>
  <p:clrMapOvr>
    <a:masterClrMapping/>
  </p:clrMapOvr>
</p:notes>
</file>

<file path=ppt/notesSlides/notesSlide14.xml><?xml version="1.0" encoding="utf-8"?>
<p:notes xmlns:a="http://schemas.openxmlformats.org/drawingml/2006/main" xmlns:r="http://schemas.openxmlformats.org/officeDocument/2006/relationships" xmlns:p="http://schemas.openxmlformats.org/presentationml/2006/main" showMasterSp="0" showMasterPhAnim="0">
  <p:cSld>
    <p:spTree>
      <p:nvGrpSpPr>
        <p:cNvPr id="1" name="Shape 156"/>
        <p:cNvGrpSpPr/>
        <p:nvPr/>
      </p:nvGrpSpPr>
      <p:grpSpPr>
        <a:xfrm>
          <a:off x="0" y="0"/>
          <a:ext cx="0" cy="0"/>
          <a:chOff x="0" y="0"/>
          <a:chExt cx="0" cy="0"/>
        </a:xfrm>
      </p:grpSpPr>
      <p:sp>
        <p:nvSpPr>
          <p:cNvPr id="157" name="Google Shape;157;ga70aaa37f3_0_25:notes"/>
          <p:cNvSpPr>
            <a:spLocks noGrp="1" noRot="1" noChangeAspect="1"/>
          </p:cNvSpPr>
          <p:nvPr>
            <p:ph type="sldImg" idx="2"/>
          </p:nvPr>
        </p:nvSpPr>
        <p:spPr>
          <a:xfrm>
            <a:off x="381000" y="685800"/>
            <a:ext cx="6096000" cy="3429000"/>
          </a:xfrm>
          <a:custGeom>
            <a:avLst/>
            <a:gdLst/>
            <a:ahLst/>
            <a:cxnLst/>
            <a:rect l="l" t="t" r="r" b="b"/>
            <a:pathLst>
              <a:path w="120000" h="120000" extrusionOk="0">
                <a:moveTo>
                  <a:pt x="0" y="0"/>
                </a:moveTo>
                <a:lnTo>
                  <a:pt x="120000" y="0"/>
                </a:lnTo>
                <a:lnTo>
                  <a:pt x="120000" y="120000"/>
                </a:lnTo>
                <a:lnTo>
                  <a:pt x="0" y="120000"/>
                </a:lnTo>
                <a:close/>
              </a:path>
            </a:pathLst>
          </a:custGeom>
        </p:spPr>
      </p:sp>
      <p:sp>
        <p:nvSpPr>
          <p:cNvPr id="158" name="Google Shape;158;ga70aaa37f3_0_25:notes"/>
          <p:cNvSpPr txBox="1">
            <a:spLocks noGrp="1"/>
          </p:cNvSpPr>
          <p:nvPr>
            <p:ph type="body" idx="1"/>
          </p:nvPr>
        </p:nvSpPr>
        <p:spPr>
          <a:xfrm>
            <a:off x="685800" y="4343400"/>
            <a:ext cx="5486400" cy="4114800"/>
          </a:xfrm>
          <a:prstGeom prst="rect">
            <a:avLst/>
          </a:prstGeom>
        </p:spPr>
        <p:txBody>
          <a:bodyPr spcFirstLastPara="1" wrap="square" lIns="91425" tIns="91425" rIns="91425" bIns="91425" anchor="t" anchorCtr="0">
            <a:noAutofit/>
          </a:bodyPr>
          <a:lstStyle/>
          <a:p>
            <a:pPr marL="0" lvl="0" indent="0" algn="l" rtl="0">
              <a:spcBef>
                <a:spcPts val="0"/>
              </a:spcBef>
              <a:spcAft>
                <a:spcPts val="0"/>
              </a:spcAft>
              <a:buNone/>
            </a:pPr>
            <a:endParaRPr/>
          </a:p>
        </p:txBody>
      </p:sp>
    </p:spTree>
  </p:cSld>
  <p:clrMapOvr>
    <a:masterClrMapping/>
  </p:clrMapOvr>
</p:notes>
</file>

<file path=ppt/notesSlides/notesSlide15.xml><?xml version="1.0" encoding="utf-8"?>
<p:notes xmlns:a="http://schemas.openxmlformats.org/drawingml/2006/main" xmlns:r="http://schemas.openxmlformats.org/officeDocument/2006/relationships" xmlns:p="http://schemas.openxmlformats.org/presentationml/2006/main" showMasterSp="0" showMasterPhAnim="0">
  <p:cSld>
    <p:spTree>
      <p:nvGrpSpPr>
        <p:cNvPr id="1" name="Shape 163"/>
        <p:cNvGrpSpPr/>
        <p:nvPr/>
      </p:nvGrpSpPr>
      <p:grpSpPr>
        <a:xfrm>
          <a:off x="0" y="0"/>
          <a:ext cx="0" cy="0"/>
          <a:chOff x="0" y="0"/>
          <a:chExt cx="0" cy="0"/>
        </a:xfrm>
      </p:grpSpPr>
      <p:sp>
        <p:nvSpPr>
          <p:cNvPr id="164" name="Google Shape;164;ga70aaa37f3_0_30:notes"/>
          <p:cNvSpPr>
            <a:spLocks noGrp="1" noRot="1" noChangeAspect="1"/>
          </p:cNvSpPr>
          <p:nvPr>
            <p:ph type="sldImg" idx="2"/>
          </p:nvPr>
        </p:nvSpPr>
        <p:spPr>
          <a:xfrm>
            <a:off x="381000" y="685800"/>
            <a:ext cx="6096000" cy="3429000"/>
          </a:xfrm>
          <a:custGeom>
            <a:avLst/>
            <a:gdLst/>
            <a:ahLst/>
            <a:cxnLst/>
            <a:rect l="l" t="t" r="r" b="b"/>
            <a:pathLst>
              <a:path w="120000" h="120000" extrusionOk="0">
                <a:moveTo>
                  <a:pt x="0" y="0"/>
                </a:moveTo>
                <a:lnTo>
                  <a:pt x="120000" y="0"/>
                </a:lnTo>
                <a:lnTo>
                  <a:pt x="120000" y="120000"/>
                </a:lnTo>
                <a:lnTo>
                  <a:pt x="0" y="120000"/>
                </a:lnTo>
                <a:close/>
              </a:path>
            </a:pathLst>
          </a:custGeom>
        </p:spPr>
      </p:sp>
      <p:sp>
        <p:nvSpPr>
          <p:cNvPr id="165" name="Google Shape;165;ga70aaa37f3_0_30:notes"/>
          <p:cNvSpPr txBox="1">
            <a:spLocks noGrp="1"/>
          </p:cNvSpPr>
          <p:nvPr>
            <p:ph type="body" idx="1"/>
          </p:nvPr>
        </p:nvSpPr>
        <p:spPr>
          <a:xfrm>
            <a:off x="685800" y="4343400"/>
            <a:ext cx="5486400" cy="4114800"/>
          </a:xfrm>
          <a:prstGeom prst="rect">
            <a:avLst/>
          </a:prstGeom>
        </p:spPr>
        <p:txBody>
          <a:bodyPr spcFirstLastPara="1" wrap="square" lIns="91425" tIns="91425" rIns="91425" bIns="91425" anchor="t" anchorCtr="0">
            <a:noAutofit/>
          </a:bodyPr>
          <a:lstStyle/>
          <a:p>
            <a:pPr marL="0" lvl="0" indent="0" algn="l" rtl="0">
              <a:spcBef>
                <a:spcPts val="0"/>
              </a:spcBef>
              <a:spcAft>
                <a:spcPts val="0"/>
              </a:spcAft>
              <a:buNone/>
            </a:pPr>
            <a:endParaRPr/>
          </a:p>
          <a:p>
            <a:pPr marL="0" lvl="0" indent="0" algn="l" rtl="0">
              <a:spcBef>
                <a:spcPts val="0"/>
              </a:spcBef>
              <a:spcAft>
                <a:spcPts val="0"/>
              </a:spcAft>
              <a:buNone/>
            </a:pPr>
            <a:endParaRPr/>
          </a:p>
        </p:txBody>
      </p:sp>
    </p:spTree>
  </p:cSld>
  <p:clrMapOvr>
    <a:masterClrMapping/>
  </p:clrMapOvr>
</p:notes>
</file>

<file path=ppt/notesSlides/notesSlide16.xml><?xml version="1.0" encoding="utf-8"?>
<p:notes xmlns:a="http://schemas.openxmlformats.org/drawingml/2006/main" xmlns:r="http://schemas.openxmlformats.org/officeDocument/2006/relationships" xmlns:p="http://schemas.openxmlformats.org/presentationml/2006/main" showMasterSp="0" showMasterPhAnim="0">
  <p:cSld>
    <p:spTree>
      <p:nvGrpSpPr>
        <p:cNvPr id="1" name="Shape 171"/>
        <p:cNvGrpSpPr/>
        <p:nvPr/>
      </p:nvGrpSpPr>
      <p:grpSpPr>
        <a:xfrm>
          <a:off x="0" y="0"/>
          <a:ext cx="0" cy="0"/>
          <a:chOff x="0" y="0"/>
          <a:chExt cx="0" cy="0"/>
        </a:xfrm>
      </p:grpSpPr>
      <p:sp>
        <p:nvSpPr>
          <p:cNvPr id="172" name="Google Shape;172;ga70aaa37f3_0_20:notes"/>
          <p:cNvSpPr>
            <a:spLocks noGrp="1" noRot="1" noChangeAspect="1"/>
          </p:cNvSpPr>
          <p:nvPr>
            <p:ph type="sldImg" idx="2"/>
          </p:nvPr>
        </p:nvSpPr>
        <p:spPr>
          <a:xfrm>
            <a:off x="381000" y="685800"/>
            <a:ext cx="6096000" cy="3429000"/>
          </a:xfrm>
          <a:custGeom>
            <a:avLst/>
            <a:gdLst/>
            <a:ahLst/>
            <a:cxnLst/>
            <a:rect l="l" t="t" r="r" b="b"/>
            <a:pathLst>
              <a:path w="120000" h="120000" extrusionOk="0">
                <a:moveTo>
                  <a:pt x="0" y="0"/>
                </a:moveTo>
                <a:lnTo>
                  <a:pt x="120000" y="0"/>
                </a:lnTo>
                <a:lnTo>
                  <a:pt x="120000" y="120000"/>
                </a:lnTo>
                <a:lnTo>
                  <a:pt x="0" y="120000"/>
                </a:lnTo>
                <a:close/>
              </a:path>
            </a:pathLst>
          </a:custGeom>
        </p:spPr>
      </p:sp>
      <p:sp>
        <p:nvSpPr>
          <p:cNvPr id="173" name="Google Shape;173;ga70aaa37f3_0_20:notes"/>
          <p:cNvSpPr txBox="1">
            <a:spLocks noGrp="1"/>
          </p:cNvSpPr>
          <p:nvPr>
            <p:ph type="body" idx="1"/>
          </p:nvPr>
        </p:nvSpPr>
        <p:spPr>
          <a:xfrm>
            <a:off x="685800" y="4343400"/>
            <a:ext cx="5486400" cy="4114800"/>
          </a:xfrm>
          <a:prstGeom prst="rect">
            <a:avLst/>
          </a:prstGeom>
        </p:spPr>
        <p:txBody>
          <a:bodyPr spcFirstLastPara="1" wrap="square" lIns="91425" tIns="91425" rIns="91425" bIns="91425" anchor="t" anchorCtr="0">
            <a:noAutofit/>
          </a:bodyPr>
          <a:lstStyle/>
          <a:p>
            <a:pPr marL="0" lvl="0" indent="0" algn="l" rtl="0">
              <a:spcBef>
                <a:spcPts val="0"/>
              </a:spcBef>
              <a:spcAft>
                <a:spcPts val="0"/>
              </a:spcAft>
              <a:buNone/>
            </a:pPr>
            <a:endParaRPr/>
          </a:p>
        </p:txBody>
      </p:sp>
    </p:spTree>
  </p:cSld>
  <p:clrMapOvr>
    <a:masterClrMapping/>
  </p:clrMapOvr>
</p:notes>
</file>

<file path=ppt/notesSlides/notesSlide17.xml><?xml version="1.0" encoding="utf-8"?>
<p:notes xmlns:a="http://schemas.openxmlformats.org/drawingml/2006/main" xmlns:r="http://schemas.openxmlformats.org/officeDocument/2006/relationships" xmlns:p="http://schemas.openxmlformats.org/presentationml/2006/main" showMasterSp="0" showMasterPhAnim="0">
  <p:cSld>
    <p:spTree>
      <p:nvGrpSpPr>
        <p:cNvPr id="1" name="Shape 183"/>
        <p:cNvGrpSpPr/>
        <p:nvPr/>
      </p:nvGrpSpPr>
      <p:grpSpPr>
        <a:xfrm>
          <a:off x="0" y="0"/>
          <a:ext cx="0" cy="0"/>
          <a:chOff x="0" y="0"/>
          <a:chExt cx="0" cy="0"/>
        </a:xfrm>
      </p:grpSpPr>
      <p:sp>
        <p:nvSpPr>
          <p:cNvPr id="184" name="Google Shape;184;gace7cd5d5c_0_2:notes"/>
          <p:cNvSpPr>
            <a:spLocks noGrp="1" noRot="1" noChangeAspect="1"/>
          </p:cNvSpPr>
          <p:nvPr>
            <p:ph type="sldImg" idx="2"/>
          </p:nvPr>
        </p:nvSpPr>
        <p:spPr>
          <a:xfrm>
            <a:off x="381000" y="685800"/>
            <a:ext cx="6096000" cy="3429000"/>
          </a:xfrm>
          <a:custGeom>
            <a:avLst/>
            <a:gdLst/>
            <a:ahLst/>
            <a:cxnLst/>
            <a:rect l="l" t="t" r="r" b="b"/>
            <a:pathLst>
              <a:path w="120000" h="120000" extrusionOk="0">
                <a:moveTo>
                  <a:pt x="0" y="0"/>
                </a:moveTo>
                <a:lnTo>
                  <a:pt x="120000" y="0"/>
                </a:lnTo>
                <a:lnTo>
                  <a:pt x="120000" y="120000"/>
                </a:lnTo>
                <a:lnTo>
                  <a:pt x="0" y="120000"/>
                </a:lnTo>
                <a:close/>
              </a:path>
            </a:pathLst>
          </a:custGeom>
        </p:spPr>
      </p:sp>
      <p:sp>
        <p:nvSpPr>
          <p:cNvPr id="185" name="Google Shape;185;gace7cd5d5c_0_2:notes"/>
          <p:cNvSpPr txBox="1">
            <a:spLocks noGrp="1"/>
          </p:cNvSpPr>
          <p:nvPr>
            <p:ph type="body" idx="1"/>
          </p:nvPr>
        </p:nvSpPr>
        <p:spPr>
          <a:xfrm>
            <a:off x="685800" y="4343400"/>
            <a:ext cx="5486400" cy="4114800"/>
          </a:xfrm>
          <a:prstGeom prst="rect">
            <a:avLst/>
          </a:prstGeom>
        </p:spPr>
        <p:txBody>
          <a:bodyPr spcFirstLastPara="1" wrap="square" lIns="91425" tIns="91425" rIns="91425" bIns="91425" anchor="t" anchorCtr="0">
            <a:noAutofit/>
          </a:bodyPr>
          <a:lstStyle/>
          <a:p>
            <a:pPr marL="0" lvl="0" indent="0" algn="l" rtl="0">
              <a:spcBef>
                <a:spcPts val="0"/>
              </a:spcBef>
              <a:spcAft>
                <a:spcPts val="0"/>
              </a:spcAft>
              <a:buNone/>
            </a:pPr>
            <a:endParaRPr/>
          </a:p>
        </p:txBody>
      </p:sp>
    </p:spTree>
  </p:cSld>
  <p:clrMapOvr>
    <a:masterClrMapping/>
  </p:clrMapOvr>
</p:notes>
</file>

<file path=ppt/slideLayouts/_rels/slideLayout1.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2.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3.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4.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5.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6.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7.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8.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9.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0.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slideLayout1.xml><?xml version="1.0" encoding="utf-8"?>
<p:sldLayout xmlns:a="http://schemas.openxmlformats.org/drawingml/2006/main" xmlns:r="http://schemas.openxmlformats.org/officeDocument/2006/relationships" xmlns:p="http://schemas.openxmlformats.org/presentationml/2006/main" matchingName="Title slide" type="title">
  <p:cSld name="TITLE">
    <p:spTree>
      <p:nvGrpSpPr>
        <p:cNvPr id="1" name="Shape 9"/>
        <p:cNvGrpSpPr/>
        <p:nvPr/>
      </p:nvGrpSpPr>
      <p:grpSpPr>
        <a:xfrm>
          <a:off x="0" y="0"/>
          <a:ext cx="0" cy="0"/>
          <a:chOff x="0" y="0"/>
          <a:chExt cx="0" cy="0"/>
        </a:xfrm>
      </p:grpSpPr>
      <p:sp>
        <p:nvSpPr>
          <p:cNvPr id="10" name="Google Shape;10;p2"/>
          <p:cNvSpPr/>
          <p:nvPr/>
        </p:nvSpPr>
        <p:spPr>
          <a:xfrm>
            <a:off x="2749050" y="748800"/>
            <a:ext cx="3645900" cy="3645900"/>
          </a:xfrm>
          <a:prstGeom prst="rect">
            <a:avLst/>
          </a:prstGeom>
          <a:solidFill>
            <a:schemeClr val="dk1"/>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1" name="Google Shape;11;p2"/>
          <p:cNvSpPr/>
          <p:nvPr/>
        </p:nvSpPr>
        <p:spPr>
          <a:xfrm>
            <a:off x="2992950" y="992700"/>
            <a:ext cx="3158100" cy="3158100"/>
          </a:xfrm>
          <a:prstGeom prst="rect">
            <a:avLst/>
          </a:prstGeom>
          <a:noFill/>
          <a:ln w="28575" cap="flat" cmpd="sng">
            <a:solidFill>
              <a:schemeClr val="lt1"/>
            </a:solidFill>
            <a:prstDash val="solid"/>
            <a:miter lim="8000"/>
            <a:headEnd type="none" w="sm" len="sm"/>
            <a:tailEnd type="none" w="sm" len="sm"/>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2" name="Google Shape;12;p2"/>
          <p:cNvSpPr txBox="1">
            <a:spLocks noGrp="1"/>
          </p:cNvSpPr>
          <p:nvPr>
            <p:ph type="ctrTitle"/>
          </p:nvPr>
        </p:nvSpPr>
        <p:spPr>
          <a:xfrm>
            <a:off x="3096250" y="1627200"/>
            <a:ext cx="2951400" cy="1584300"/>
          </a:xfrm>
          <a:prstGeom prst="rect">
            <a:avLst/>
          </a:prstGeom>
        </p:spPr>
        <p:txBody>
          <a:bodyPr spcFirstLastPara="1" wrap="square" lIns="91425" tIns="91425" rIns="91425" bIns="91425" anchor="ctr" anchorCtr="0">
            <a:noAutofit/>
          </a:bodyPr>
          <a:lstStyle>
            <a:lvl1pPr lvl="0" algn="ctr">
              <a:spcBef>
                <a:spcPts val="0"/>
              </a:spcBef>
              <a:spcAft>
                <a:spcPts val="0"/>
              </a:spcAft>
              <a:buClr>
                <a:schemeClr val="lt1"/>
              </a:buClr>
              <a:buSzPts val="3200"/>
              <a:buFont typeface="Lato"/>
              <a:buNone/>
              <a:defRPr>
                <a:solidFill>
                  <a:schemeClr val="lt1"/>
                </a:solidFill>
                <a:latin typeface="Lato"/>
                <a:ea typeface="Lato"/>
                <a:cs typeface="Lato"/>
                <a:sym typeface="Lato"/>
              </a:defRPr>
            </a:lvl1pPr>
            <a:lvl2pPr lvl="1" algn="ctr">
              <a:spcBef>
                <a:spcPts val="0"/>
              </a:spcBef>
              <a:spcAft>
                <a:spcPts val="0"/>
              </a:spcAft>
              <a:buClr>
                <a:schemeClr val="lt1"/>
              </a:buClr>
              <a:buSzPts val="3200"/>
              <a:buFont typeface="Lato"/>
              <a:buNone/>
              <a:defRPr>
                <a:solidFill>
                  <a:schemeClr val="lt1"/>
                </a:solidFill>
                <a:latin typeface="Lato"/>
                <a:ea typeface="Lato"/>
                <a:cs typeface="Lato"/>
                <a:sym typeface="Lato"/>
              </a:defRPr>
            </a:lvl2pPr>
            <a:lvl3pPr lvl="2" algn="ctr">
              <a:spcBef>
                <a:spcPts val="0"/>
              </a:spcBef>
              <a:spcAft>
                <a:spcPts val="0"/>
              </a:spcAft>
              <a:buClr>
                <a:schemeClr val="lt1"/>
              </a:buClr>
              <a:buSzPts val="3200"/>
              <a:buFont typeface="Lato"/>
              <a:buNone/>
              <a:defRPr>
                <a:solidFill>
                  <a:schemeClr val="lt1"/>
                </a:solidFill>
                <a:latin typeface="Lato"/>
                <a:ea typeface="Lato"/>
                <a:cs typeface="Lato"/>
                <a:sym typeface="Lato"/>
              </a:defRPr>
            </a:lvl3pPr>
            <a:lvl4pPr lvl="3" algn="ctr">
              <a:spcBef>
                <a:spcPts val="0"/>
              </a:spcBef>
              <a:spcAft>
                <a:spcPts val="0"/>
              </a:spcAft>
              <a:buClr>
                <a:schemeClr val="lt1"/>
              </a:buClr>
              <a:buSzPts val="3200"/>
              <a:buFont typeface="Lato"/>
              <a:buNone/>
              <a:defRPr>
                <a:solidFill>
                  <a:schemeClr val="lt1"/>
                </a:solidFill>
                <a:latin typeface="Lato"/>
                <a:ea typeface="Lato"/>
                <a:cs typeface="Lato"/>
                <a:sym typeface="Lato"/>
              </a:defRPr>
            </a:lvl4pPr>
            <a:lvl5pPr lvl="4" algn="ctr">
              <a:spcBef>
                <a:spcPts val="0"/>
              </a:spcBef>
              <a:spcAft>
                <a:spcPts val="0"/>
              </a:spcAft>
              <a:buClr>
                <a:schemeClr val="lt1"/>
              </a:buClr>
              <a:buSzPts val="3200"/>
              <a:buFont typeface="Lato"/>
              <a:buNone/>
              <a:defRPr>
                <a:solidFill>
                  <a:schemeClr val="lt1"/>
                </a:solidFill>
                <a:latin typeface="Lato"/>
                <a:ea typeface="Lato"/>
                <a:cs typeface="Lato"/>
                <a:sym typeface="Lato"/>
              </a:defRPr>
            </a:lvl5pPr>
            <a:lvl6pPr lvl="5" algn="ctr">
              <a:spcBef>
                <a:spcPts val="0"/>
              </a:spcBef>
              <a:spcAft>
                <a:spcPts val="0"/>
              </a:spcAft>
              <a:buClr>
                <a:schemeClr val="lt1"/>
              </a:buClr>
              <a:buSzPts val="3200"/>
              <a:buFont typeface="Lato"/>
              <a:buNone/>
              <a:defRPr>
                <a:solidFill>
                  <a:schemeClr val="lt1"/>
                </a:solidFill>
                <a:latin typeface="Lato"/>
                <a:ea typeface="Lato"/>
                <a:cs typeface="Lato"/>
                <a:sym typeface="Lato"/>
              </a:defRPr>
            </a:lvl6pPr>
            <a:lvl7pPr lvl="6" algn="ctr">
              <a:spcBef>
                <a:spcPts val="0"/>
              </a:spcBef>
              <a:spcAft>
                <a:spcPts val="0"/>
              </a:spcAft>
              <a:buClr>
                <a:schemeClr val="lt1"/>
              </a:buClr>
              <a:buSzPts val="3200"/>
              <a:buFont typeface="Lato"/>
              <a:buNone/>
              <a:defRPr>
                <a:solidFill>
                  <a:schemeClr val="lt1"/>
                </a:solidFill>
                <a:latin typeface="Lato"/>
                <a:ea typeface="Lato"/>
                <a:cs typeface="Lato"/>
                <a:sym typeface="Lato"/>
              </a:defRPr>
            </a:lvl7pPr>
            <a:lvl8pPr lvl="7" algn="ctr">
              <a:spcBef>
                <a:spcPts val="0"/>
              </a:spcBef>
              <a:spcAft>
                <a:spcPts val="0"/>
              </a:spcAft>
              <a:buClr>
                <a:schemeClr val="lt1"/>
              </a:buClr>
              <a:buSzPts val="3200"/>
              <a:buFont typeface="Lato"/>
              <a:buNone/>
              <a:defRPr>
                <a:solidFill>
                  <a:schemeClr val="lt1"/>
                </a:solidFill>
                <a:latin typeface="Lato"/>
                <a:ea typeface="Lato"/>
                <a:cs typeface="Lato"/>
                <a:sym typeface="Lato"/>
              </a:defRPr>
            </a:lvl8pPr>
            <a:lvl9pPr lvl="8" algn="ctr">
              <a:spcBef>
                <a:spcPts val="0"/>
              </a:spcBef>
              <a:spcAft>
                <a:spcPts val="0"/>
              </a:spcAft>
              <a:buClr>
                <a:schemeClr val="lt1"/>
              </a:buClr>
              <a:buSzPts val="3200"/>
              <a:buFont typeface="Lato"/>
              <a:buNone/>
              <a:defRPr>
                <a:solidFill>
                  <a:schemeClr val="lt1"/>
                </a:solidFill>
                <a:latin typeface="Lato"/>
                <a:ea typeface="Lato"/>
                <a:cs typeface="Lato"/>
                <a:sym typeface="Lato"/>
              </a:defRPr>
            </a:lvl9pPr>
          </a:lstStyle>
          <a:p>
            <a:endParaRPr/>
          </a:p>
        </p:txBody>
      </p:sp>
      <p:sp>
        <p:nvSpPr>
          <p:cNvPr id="13" name="Google Shape;13;p2"/>
          <p:cNvSpPr txBox="1">
            <a:spLocks noGrp="1"/>
          </p:cNvSpPr>
          <p:nvPr>
            <p:ph type="subTitle" idx="1"/>
          </p:nvPr>
        </p:nvSpPr>
        <p:spPr>
          <a:xfrm>
            <a:off x="3096363" y="3266930"/>
            <a:ext cx="2951400" cy="701400"/>
          </a:xfrm>
          <a:prstGeom prst="rect">
            <a:avLst/>
          </a:prstGeom>
        </p:spPr>
        <p:txBody>
          <a:bodyPr spcFirstLastPara="1" wrap="square" lIns="91425" tIns="91425" rIns="91425" bIns="91425" anchor="b" anchorCtr="0">
            <a:noAutofit/>
          </a:bodyPr>
          <a:lstStyle>
            <a:lvl1pPr lvl="0" algn="ctr">
              <a:lnSpc>
                <a:spcPct val="100000"/>
              </a:lnSpc>
              <a:spcBef>
                <a:spcPts val="0"/>
              </a:spcBef>
              <a:spcAft>
                <a:spcPts val="0"/>
              </a:spcAft>
              <a:buClr>
                <a:schemeClr val="lt1"/>
              </a:buClr>
              <a:buSzPts val="1800"/>
              <a:buFont typeface="Playfair Display"/>
              <a:buNone/>
              <a:defRPr b="1">
                <a:solidFill>
                  <a:schemeClr val="lt1"/>
                </a:solidFill>
                <a:latin typeface="Playfair Display"/>
                <a:ea typeface="Playfair Display"/>
                <a:cs typeface="Playfair Display"/>
                <a:sym typeface="Playfair Display"/>
              </a:defRPr>
            </a:lvl1pPr>
            <a:lvl2pPr lvl="1" algn="ctr">
              <a:lnSpc>
                <a:spcPct val="100000"/>
              </a:lnSpc>
              <a:spcBef>
                <a:spcPts val="0"/>
              </a:spcBef>
              <a:spcAft>
                <a:spcPts val="0"/>
              </a:spcAft>
              <a:buClr>
                <a:schemeClr val="lt1"/>
              </a:buClr>
              <a:buSzPts val="1800"/>
              <a:buFont typeface="Playfair Display"/>
              <a:buNone/>
              <a:defRPr sz="1800" b="1">
                <a:solidFill>
                  <a:schemeClr val="lt1"/>
                </a:solidFill>
                <a:latin typeface="Playfair Display"/>
                <a:ea typeface="Playfair Display"/>
                <a:cs typeface="Playfair Display"/>
                <a:sym typeface="Playfair Display"/>
              </a:defRPr>
            </a:lvl2pPr>
            <a:lvl3pPr lvl="2" algn="ctr">
              <a:lnSpc>
                <a:spcPct val="100000"/>
              </a:lnSpc>
              <a:spcBef>
                <a:spcPts val="0"/>
              </a:spcBef>
              <a:spcAft>
                <a:spcPts val="0"/>
              </a:spcAft>
              <a:buClr>
                <a:schemeClr val="lt1"/>
              </a:buClr>
              <a:buSzPts val="1800"/>
              <a:buFont typeface="Playfair Display"/>
              <a:buNone/>
              <a:defRPr sz="1800" b="1">
                <a:solidFill>
                  <a:schemeClr val="lt1"/>
                </a:solidFill>
                <a:latin typeface="Playfair Display"/>
                <a:ea typeface="Playfair Display"/>
                <a:cs typeface="Playfair Display"/>
                <a:sym typeface="Playfair Display"/>
              </a:defRPr>
            </a:lvl3pPr>
            <a:lvl4pPr lvl="3" algn="ctr">
              <a:lnSpc>
                <a:spcPct val="100000"/>
              </a:lnSpc>
              <a:spcBef>
                <a:spcPts val="0"/>
              </a:spcBef>
              <a:spcAft>
                <a:spcPts val="0"/>
              </a:spcAft>
              <a:buClr>
                <a:schemeClr val="lt1"/>
              </a:buClr>
              <a:buSzPts val="1800"/>
              <a:buFont typeface="Playfair Display"/>
              <a:buNone/>
              <a:defRPr sz="1800" b="1">
                <a:solidFill>
                  <a:schemeClr val="lt1"/>
                </a:solidFill>
                <a:latin typeface="Playfair Display"/>
                <a:ea typeface="Playfair Display"/>
                <a:cs typeface="Playfair Display"/>
                <a:sym typeface="Playfair Display"/>
              </a:defRPr>
            </a:lvl4pPr>
            <a:lvl5pPr lvl="4" algn="ctr">
              <a:lnSpc>
                <a:spcPct val="100000"/>
              </a:lnSpc>
              <a:spcBef>
                <a:spcPts val="0"/>
              </a:spcBef>
              <a:spcAft>
                <a:spcPts val="0"/>
              </a:spcAft>
              <a:buClr>
                <a:schemeClr val="lt1"/>
              </a:buClr>
              <a:buSzPts val="1800"/>
              <a:buFont typeface="Playfair Display"/>
              <a:buNone/>
              <a:defRPr sz="1800" b="1">
                <a:solidFill>
                  <a:schemeClr val="lt1"/>
                </a:solidFill>
                <a:latin typeface="Playfair Display"/>
                <a:ea typeface="Playfair Display"/>
                <a:cs typeface="Playfair Display"/>
                <a:sym typeface="Playfair Display"/>
              </a:defRPr>
            </a:lvl5pPr>
            <a:lvl6pPr lvl="5" algn="ctr">
              <a:lnSpc>
                <a:spcPct val="100000"/>
              </a:lnSpc>
              <a:spcBef>
                <a:spcPts val="0"/>
              </a:spcBef>
              <a:spcAft>
                <a:spcPts val="0"/>
              </a:spcAft>
              <a:buClr>
                <a:schemeClr val="lt1"/>
              </a:buClr>
              <a:buSzPts val="1800"/>
              <a:buFont typeface="Playfair Display"/>
              <a:buNone/>
              <a:defRPr sz="1800" b="1">
                <a:solidFill>
                  <a:schemeClr val="lt1"/>
                </a:solidFill>
                <a:latin typeface="Playfair Display"/>
                <a:ea typeface="Playfair Display"/>
                <a:cs typeface="Playfair Display"/>
                <a:sym typeface="Playfair Display"/>
              </a:defRPr>
            </a:lvl6pPr>
            <a:lvl7pPr lvl="6" algn="ctr">
              <a:lnSpc>
                <a:spcPct val="100000"/>
              </a:lnSpc>
              <a:spcBef>
                <a:spcPts val="0"/>
              </a:spcBef>
              <a:spcAft>
                <a:spcPts val="0"/>
              </a:spcAft>
              <a:buClr>
                <a:schemeClr val="lt1"/>
              </a:buClr>
              <a:buSzPts val="1800"/>
              <a:buFont typeface="Playfair Display"/>
              <a:buNone/>
              <a:defRPr sz="1800" b="1">
                <a:solidFill>
                  <a:schemeClr val="lt1"/>
                </a:solidFill>
                <a:latin typeface="Playfair Display"/>
                <a:ea typeface="Playfair Display"/>
                <a:cs typeface="Playfair Display"/>
                <a:sym typeface="Playfair Display"/>
              </a:defRPr>
            </a:lvl7pPr>
            <a:lvl8pPr lvl="7" algn="ctr">
              <a:lnSpc>
                <a:spcPct val="100000"/>
              </a:lnSpc>
              <a:spcBef>
                <a:spcPts val="0"/>
              </a:spcBef>
              <a:spcAft>
                <a:spcPts val="0"/>
              </a:spcAft>
              <a:buClr>
                <a:schemeClr val="lt1"/>
              </a:buClr>
              <a:buSzPts val="1800"/>
              <a:buFont typeface="Playfair Display"/>
              <a:buNone/>
              <a:defRPr sz="1800" b="1">
                <a:solidFill>
                  <a:schemeClr val="lt1"/>
                </a:solidFill>
                <a:latin typeface="Playfair Display"/>
                <a:ea typeface="Playfair Display"/>
                <a:cs typeface="Playfair Display"/>
                <a:sym typeface="Playfair Display"/>
              </a:defRPr>
            </a:lvl8pPr>
            <a:lvl9pPr lvl="8" algn="ctr">
              <a:lnSpc>
                <a:spcPct val="100000"/>
              </a:lnSpc>
              <a:spcBef>
                <a:spcPts val="0"/>
              </a:spcBef>
              <a:spcAft>
                <a:spcPts val="0"/>
              </a:spcAft>
              <a:buClr>
                <a:schemeClr val="lt1"/>
              </a:buClr>
              <a:buSzPts val="1800"/>
              <a:buFont typeface="Playfair Display"/>
              <a:buNone/>
              <a:defRPr sz="1800" b="1">
                <a:solidFill>
                  <a:schemeClr val="lt1"/>
                </a:solidFill>
                <a:latin typeface="Playfair Display"/>
                <a:ea typeface="Playfair Display"/>
                <a:cs typeface="Playfair Display"/>
                <a:sym typeface="Playfair Display"/>
              </a:defRPr>
            </a:lvl9pPr>
          </a:lstStyle>
          <a:p>
            <a:endParaRPr/>
          </a:p>
        </p:txBody>
      </p:sp>
      <p:sp>
        <p:nvSpPr>
          <p:cNvPr id="14" name="Google Shape;14;p2"/>
          <p:cNvSpPr txBox="1">
            <a:spLocks noGrp="1"/>
          </p:cNvSpPr>
          <p:nvPr>
            <p:ph type="sldNum" idx="12"/>
          </p:nvPr>
        </p:nvSpPr>
        <p:spPr>
          <a:xfrm>
            <a:off x="8490250" y="4681009"/>
            <a:ext cx="548700" cy="393600"/>
          </a:xfrm>
          <a:prstGeom prst="rect">
            <a:avLst/>
          </a:prstGeom>
        </p:spPr>
        <p:txBody>
          <a:bodyPr spcFirstLastPara="1" wrap="square" lIns="91425" tIns="91425" rIns="91425" bIns="91425" anchor="ctr" anchorCtr="0">
            <a:noAutofit/>
          </a:bodyPr>
          <a:lstStyle>
            <a:lvl1pPr lvl="0">
              <a:buNone/>
              <a:defRPr/>
            </a:lvl1pPr>
            <a:lvl2pPr lvl="1">
              <a:buNone/>
              <a:defRPr/>
            </a:lvl2pPr>
            <a:lvl3pPr lvl="2">
              <a:buNone/>
              <a:defRPr/>
            </a:lvl3pPr>
            <a:lvl4pPr lvl="3">
              <a:buNone/>
              <a:defRPr/>
            </a:lvl4pPr>
            <a:lvl5pPr lvl="4">
              <a:buNone/>
              <a:defRPr/>
            </a:lvl5pPr>
            <a:lvl6pPr lvl="5">
              <a:buNone/>
              <a:defRPr/>
            </a:lvl6pPr>
            <a:lvl7pPr lvl="6">
              <a:buNone/>
              <a:defRPr/>
            </a:lvl7pPr>
            <a:lvl8pPr lvl="7">
              <a:buNone/>
              <a:defRPr/>
            </a:lvl8pPr>
            <a:lvl9pPr lvl="8">
              <a:buNone/>
              <a:defRPr/>
            </a:lvl9pPr>
          </a:lstStyle>
          <a:p>
            <a:pPr marL="0" lvl="0" indent="0" algn="r" rtl="0">
              <a:spcBef>
                <a:spcPts val="0"/>
              </a:spcBef>
              <a:spcAft>
                <a:spcPts val="0"/>
              </a:spcAft>
              <a:buNone/>
            </a:pPr>
            <a:fld id="{00000000-1234-1234-1234-123412341234}" type="slidenum">
              <a:rPr lang="en"/>
              <a:t>‹#›</a:t>
            </a:fld>
            <a:endParaRPr/>
          </a:p>
        </p:txBody>
      </p:sp>
    </p:spTree>
  </p:cSld>
  <p:clrMapOvr>
    <a:masterClrMapping/>
  </p:clrMapOvr>
</p:sldLayout>
</file>

<file path=ppt/slideLayouts/slideLayout2.xml><?xml version="1.0" encoding="utf-8"?>
<p:sldLayout xmlns:a="http://schemas.openxmlformats.org/drawingml/2006/main" xmlns:r="http://schemas.openxmlformats.org/officeDocument/2006/relationships" xmlns:p="http://schemas.openxmlformats.org/presentationml/2006/main" matchingName="Section header" type="secHead">
  <p:cSld name="SECTION_HEADER">
    <p:bg>
      <p:bgPr>
        <a:solidFill>
          <a:schemeClr val="dk1"/>
        </a:solidFill>
        <a:effectLst/>
      </p:bgPr>
    </p:bg>
    <p:spTree>
      <p:nvGrpSpPr>
        <p:cNvPr id="1" name="Shape 15"/>
        <p:cNvGrpSpPr/>
        <p:nvPr/>
      </p:nvGrpSpPr>
      <p:grpSpPr>
        <a:xfrm>
          <a:off x="0" y="0"/>
          <a:ext cx="0" cy="0"/>
          <a:chOff x="0" y="0"/>
          <a:chExt cx="0" cy="0"/>
        </a:xfrm>
      </p:grpSpPr>
      <p:sp>
        <p:nvSpPr>
          <p:cNvPr id="16" name="Google Shape;16;p3"/>
          <p:cNvSpPr txBox="1">
            <a:spLocks noGrp="1"/>
          </p:cNvSpPr>
          <p:nvPr>
            <p:ph type="title"/>
          </p:nvPr>
        </p:nvSpPr>
        <p:spPr>
          <a:xfrm>
            <a:off x="509550" y="1423875"/>
            <a:ext cx="8124900" cy="1798200"/>
          </a:xfrm>
          <a:prstGeom prst="rect">
            <a:avLst/>
          </a:prstGeom>
        </p:spPr>
        <p:txBody>
          <a:bodyPr spcFirstLastPara="1" wrap="square" lIns="91425" tIns="91425" rIns="91425" bIns="91425" anchor="ctr" anchorCtr="0">
            <a:noAutofit/>
          </a:bodyPr>
          <a:lstStyle>
            <a:lvl1pPr lvl="0" algn="ctr">
              <a:spcBef>
                <a:spcPts val="0"/>
              </a:spcBef>
              <a:spcAft>
                <a:spcPts val="0"/>
              </a:spcAft>
              <a:buClr>
                <a:schemeClr val="lt1"/>
              </a:buClr>
              <a:buSzPts val="4800"/>
              <a:buFont typeface="Lato"/>
              <a:buNone/>
              <a:defRPr sz="4800" b="0">
                <a:solidFill>
                  <a:schemeClr val="lt1"/>
                </a:solidFill>
                <a:latin typeface="Lato"/>
                <a:ea typeface="Lato"/>
                <a:cs typeface="Lato"/>
                <a:sym typeface="Lato"/>
              </a:defRPr>
            </a:lvl1pPr>
            <a:lvl2pPr lvl="1" algn="ctr">
              <a:spcBef>
                <a:spcPts val="0"/>
              </a:spcBef>
              <a:spcAft>
                <a:spcPts val="0"/>
              </a:spcAft>
              <a:buClr>
                <a:schemeClr val="lt1"/>
              </a:buClr>
              <a:buSzPts val="4800"/>
              <a:buFont typeface="Lato"/>
              <a:buNone/>
              <a:defRPr sz="4800" b="0">
                <a:solidFill>
                  <a:schemeClr val="lt1"/>
                </a:solidFill>
                <a:latin typeface="Lato"/>
                <a:ea typeface="Lato"/>
                <a:cs typeface="Lato"/>
                <a:sym typeface="Lato"/>
              </a:defRPr>
            </a:lvl2pPr>
            <a:lvl3pPr lvl="2" algn="ctr">
              <a:spcBef>
                <a:spcPts val="0"/>
              </a:spcBef>
              <a:spcAft>
                <a:spcPts val="0"/>
              </a:spcAft>
              <a:buClr>
                <a:schemeClr val="lt1"/>
              </a:buClr>
              <a:buSzPts val="4800"/>
              <a:buFont typeface="Lato"/>
              <a:buNone/>
              <a:defRPr sz="4800" b="0">
                <a:solidFill>
                  <a:schemeClr val="lt1"/>
                </a:solidFill>
                <a:latin typeface="Lato"/>
                <a:ea typeface="Lato"/>
                <a:cs typeface="Lato"/>
                <a:sym typeface="Lato"/>
              </a:defRPr>
            </a:lvl3pPr>
            <a:lvl4pPr lvl="3" algn="ctr">
              <a:spcBef>
                <a:spcPts val="0"/>
              </a:spcBef>
              <a:spcAft>
                <a:spcPts val="0"/>
              </a:spcAft>
              <a:buClr>
                <a:schemeClr val="lt1"/>
              </a:buClr>
              <a:buSzPts val="4800"/>
              <a:buFont typeface="Lato"/>
              <a:buNone/>
              <a:defRPr sz="4800" b="0">
                <a:solidFill>
                  <a:schemeClr val="lt1"/>
                </a:solidFill>
                <a:latin typeface="Lato"/>
                <a:ea typeface="Lato"/>
                <a:cs typeface="Lato"/>
                <a:sym typeface="Lato"/>
              </a:defRPr>
            </a:lvl4pPr>
            <a:lvl5pPr lvl="4" algn="ctr">
              <a:spcBef>
                <a:spcPts val="0"/>
              </a:spcBef>
              <a:spcAft>
                <a:spcPts val="0"/>
              </a:spcAft>
              <a:buClr>
                <a:schemeClr val="lt1"/>
              </a:buClr>
              <a:buSzPts val="4800"/>
              <a:buFont typeface="Lato"/>
              <a:buNone/>
              <a:defRPr sz="4800" b="0">
                <a:solidFill>
                  <a:schemeClr val="lt1"/>
                </a:solidFill>
                <a:latin typeface="Lato"/>
                <a:ea typeface="Lato"/>
                <a:cs typeface="Lato"/>
                <a:sym typeface="Lato"/>
              </a:defRPr>
            </a:lvl5pPr>
            <a:lvl6pPr lvl="5" algn="ctr">
              <a:spcBef>
                <a:spcPts val="0"/>
              </a:spcBef>
              <a:spcAft>
                <a:spcPts val="0"/>
              </a:spcAft>
              <a:buClr>
                <a:schemeClr val="lt1"/>
              </a:buClr>
              <a:buSzPts val="4800"/>
              <a:buFont typeface="Lato"/>
              <a:buNone/>
              <a:defRPr sz="4800" b="0">
                <a:solidFill>
                  <a:schemeClr val="lt1"/>
                </a:solidFill>
                <a:latin typeface="Lato"/>
                <a:ea typeface="Lato"/>
                <a:cs typeface="Lato"/>
                <a:sym typeface="Lato"/>
              </a:defRPr>
            </a:lvl6pPr>
            <a:lvl7pPr lvl="6" algn="ctr">
              <a:spcBef>
                <a:spcPts val="0"/>
              </a:spcBef>
              <a:spcAft>
                <a:spcPts val="0"/>
              </a:spcAft>
              <a:buClr>
                <a:schemeClr val="lt1"/>
              </a:buClr>
              <a:buSzPts val="4800"/>
              <a:buFont typeface="Lato"/>
              <a:buNone/>
              <a:defRPr sz="4800" b="0">
                <a:solidFill>
                  <a:schemeClr val="lt1"/>
                </a:solidFill>
                <a:latin typeface="Lato"/>
                <a:ea typeface="Lato"/>
                <a:cs typeface="Lato"/>
                <a:sym typeface="Lato"/>
              </a:defRPr>
            </a:lvl7pPr>
            <a:lvl8pPr lvl="7" algn="ctr">
              <a:spcBef>
                <a:spcPts val="0"/>
              </a:spcBef>
              <a:spcAft>
                <a:spcPts val="0"/>
              </a:spcAft>
              <a:buClr>
                <a:schemeClr val="lt1"/>
              </a:buClr>
              <a:buSzPts val="4800"/>
              <a:buFont typeface="Lato"/>
              <a:buNone/>
              <a:defRPr sz="4800" b="0">
                <a:solidFill>
                  <a:schemeClr val="lt1"/>
                </a:solidFill>
                <a:latin typeface="Lato"/>
                <a:ea typeface="Lato"/>
                <a:cs typeface="Lato"/>
                <a:sym typeface="Lato"/>
              </a:defRPr>
            </a:lvl8pPr>
            <a:lvl9pPr lvl="8" algn="ctr">
              <a:spcBef>
                <a:spcPts val="0"/>
              </a:spcBef>
              <a:spcAft>
                <a:spcPts val="0"/>
              </a:spcAft>
              <a:buClr>
                <a:schemeClr val="lt1"/>
              </a:buClr>
              <a:buSzPts val="4800"/>
              <a:buFont typeface="Lato"/>
              <a:buNone/>
              <a:defRPr sz="4800" b="0">
                <a:solidFill>
                  <a:schemeClr val="lt1"/>
                </a:solidFill>
                <a:latin typeface="Lato"/>
                <a:ea typeface="Lato"/>
                <a:cs typeface="Lato"/>
                <a:sym typeface="Lato"/>
              </a:defRPr>
            </a:lvl9pPr>
          </a:lstStyle>
          <a:p>
            <a:endParaRPr/>
          </a:p>
        </p:txBody>
      </p:sp>
      <p:sp>
        <p:nvSpPr>
          <p:cNvPr id="17" name="Google Shape;17;p3"/>
          <p:cNvSpPr txBox="1">
            <a:spLocks noGrp="1"/>
          </p:cNvSpPr>
          <p:nvPr>
            <p:ph type="sldNum" idx="12"/>
          </p:nvPr>
        </p:nvSpPr>
        <p:spPr>
          <a:xfrm>
            <a:off x="8490250" y="4681009"/>
            <a:ext cx="548700" cy="393600"/>
          </a:xfrm>
          <a:prstGeom prst="rect">
            <a:avLst/>
          </a:prstGeom>
        </p:spPr>
        <p:txBody>
          <a:bodyPr spcFirstLastPara="1" wrap="square" lIns="91425" tIns="91425" rIns="91425" bIns="91425" anchor="ctr" anchorCtr="0">
            <a:noAutofit/>
          </a:bodyPr>
          <a:lstStyle>
            <a:lvl1pPr lvl="0">
              <a:buNone/>
              <a:defRPr>
                <a:solidFill>
                  <a:schemeClr val="lt1"/>
                </a:solidFill>
              </a:defRPr>
            </a:lvl1pPr>
            <a:lvl2pPr lvl="1">
              <a:buNone/>
              <a:defRPr>
                <a:solidFill>
                  <a:schemeClr val="lt1"/>
                </a:solidFill>
              </a:defRPr>
            </a:lvl2pPr>
            <a:lvl3pPr lvl="2">
              <a:buNone/>
              <a:defRPr>
                <a:solidFill>
                  <a:schemeClr val="lt1"/>
                </a:solidFill>
              </a:defRPr>
            </a:lvl3pPr>
            <a:lvl4pPr lvl="3">
              <a:buNone/>
              <a:defRPr>
                <a:solidFill>
                  <a:schemeClr val="lt1"/>
                </a:solidFill>
              </a:defRPr>
            </a:lvl4pPr>
            <a:lvl5pPr lvl="4">
              <a:buNone/>
              <a:defRPr>
                <a:solidFill>
                  <a:schemeClr val="lt1"/>
                </a:solidFill>
              </a:defRPr>
            </a:lvl5pPr>
            <a:lvl6pPr lvl="5">
              <a:buNone/>
              <a:defRPr>
                <a:solidFill>
                  <a:schemeClr val="lt1"/>
                </a:solidFill>
              </a:defRPr>
            </a:lvl6pPr>
            <a:lvl7pPr lvl="6">
              <a:buNone/>
              <a:defRPr>
                <a:solidFill>
                  <a:schemeClr val="lt1"/>
                </a:solidFill>
              </a:defRPr>
            </a:lvl7pPr>
            <a:lvl8pPr lvl="7">
              <a:buNone/>
              <a:defRPr>
                <a:solidFill>
                  <a:schemeClr val="lt1"/>
                </a:solidFill>
              </a:defRPr>
            </a:lvl8pPr>
            <a:lvl9pPr lvl="8">
              <a:buNone/>
              <a:defRPr>
                <a:solidFill>
                  <a:schemeClr val="lt1"/>
                </a:solidFill>
              </a:defRPr>
            </a:lvl9pPr>
          </a:lstStyle>
          <a:p>
            <a:pPr marL="0" lvl="0" indent="0" algn="r" rtl="0">
              <a:spcBef>
                <a:spcPts val="0"/>
              </a:spcBef>
              <a:spcAft>
                <a:spcPts val="0"/>
              </a:spcAft>
              <a:buNone/>
            </a:pPr>
            <a:fld id="{00000000-1234-1234-1234-123412341234}" type="slidenum">
              <a:rPr lang="en"/>
              <a:t>‹#›</a:t>
            </a:fld>
            <a:endParaRPr/>
          </a:p>
        </p:txBody>
      </p:sp>
    </p:spTree>
  </p:cSld>
  <p:clrMapOvr>
    <a:masterClrMapping/>
  </p:clrMapOvr>
</p:sldLayout>
</file>

<file path=ppt/slideLayouts/slideLayout3.xml><?xml version="1.0" encoding="utf-8"?>
<p:sldLayout xmlns:a="http://schemas.openxmlformats.org/drawingml/2006/main" xmlns:r="http://schemas.openxmlformats.org/officeDocument/2006/relationships" xmlns:p="http://schemas.openxmlformats.org/presentationml/2006/main" matchingName="Title and body" type="tx">
  <p:cSld name="TITLE_AND_BODY">
    <p:spTree>
      <p:nvGrpSpPr>
        <p:cNvPr id="1" name="Shape 18"/>
        <p:cNvGrpSpPr/>
        <p:nvPr/>
      </p:nvGrpSpPr>
      <p:grpSpPr>
        <a:xfrm>
          <a:off x="0" y="0"/>
          <a:ext cx="0" cy="0"/>
          <a:chOff x="0" y="0"/>
          <a:chExt cx="0" cy="0"/>
        </a:xfrm>
      </p:grpSpPr>
      <p:sp>
        <p:nvSpPr>
          <p:cNvPr id="19" name="Google Shape;19;p4"/>
          <p:cNvSpPr/>
          <p:nvPr/>
        </p:nvSpPr>
        <p:spPr>
          <a:xfrm>
            <a:off x="0" y="5045700"/>
            <a:ext cx="9144000" cy="97800"/>
          </a:xfrm>
          <a:prstGeom prst="rect">
            <a:avLst/>
          </a:prstGeom>
          <a:solidFill>
            <a:schemeClr val="dk1"/>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20" name="Google Shape;20;p4"/>
          <p:cNvSpPr txBox="1">
            <a:spLocks noGrp="1"/>
          </p:cNvSpPr>
          <p:nvPr>
            <p:ph type="title"/>
          </p:nvPr>
        </p:nvSpPr>
        <p:spPr>
          <a:xfrm>
            <a:off x="311700" y="391350"/>
            <a:ext cx="8520600" cy="626100"/>
          </a:xfrm>
          <a:prstGeom prst="rect">
            <a:avLst/>
          </a:prstGeom>
        </p:spPr>
        <p:txBody>
          <a:bodyPr spcFirstLastPara="1" wrap="square" lIns="91425" tIns="91425" rIns="91425" bIns="91425" anchor="t" anchorCtr="0">
            <a:noAutofit/>
          </a:bodyPr>
          <a:lstStyle>
            <a:lvl1pPr lvl="0">
              <a:spcBef>
                <a:spcPts val="0"/>
              </a:spcBef>
              <a:spcAft>
                <a:spcPts val="0"/>
              </a:spcAft>
              <a:buSzPts val="3200"/>
              <a:buNone/>
              <a:defRPr/>
            </a:lvl1pPr>
            <a:lvl2pPr lvl="1">
              <a:spcBef>
                <a:spcPts val="0"/>
              </a:spcBef>
              <a:spcAft>
                <a:spcPts val="0"/>
              </a:spcAft>
              <a:buSzPts val="3200"/>
              <a:buNone/>
              <a:defRPr/>
            </a:lvl2pPr>
            <a:lvl3pPr lvl="2">
              <a:spcBef>
                <a:spcPts val="0"/>
              </a:spcBef>
              <a:spcAft>
                <a:spcPts val="0"/>
              </a:spcAft>
              <a:buSzPts val="3200"/>
              <a:buNone/>
              <a:defRPr/>
            </a:lvl3pPr>
            <a:lvl4pPr lvl="3">
              <a:spcBef>
                <a:spcPts val="0"/>
              </a:spcBef>
              <a:spcAft>
                <a:spcPts val="0"/>
              </a:spcAft>
              <a:buSzPts val="3200"/>
              <a:buNone/>
              <a:defRPr/>
            </a:lvl4pPr>
            <a:lvl5pPr lvl="4">
              <a:spcBef>
                <a:spcPts val="0"/>
              </a:spcBef>
              <a:spcAft>
                <a:spcPts val="0"/>
              </a:spcAft>
              <a:buSzPts val="3200"/>
              <a:buNone/>
              <a:defRPr/>
            </a:lvl5pPr>
            <a:lvl6pPr lvl="5">
              <a:spcBef>
                <a:spcPts val="0"/>
              </a:spcBef>
              <a:spcAft>
                <a:spcPts val="0"/>
              </a:spcAft>
              <a:buSzPts val="3200"/>
              <a:buNone/>
              <a:defRPr/>
            </a:lvl6pPr>
            <a:lvl7pPr lvl="6">
              <a:spcBef>
                <a:spcPts val="0"/>
              </a:spcBef>
              <a:spcAft>
                <a:spcPts val="0"/>
              </a:spcAft>
              <a:buSzPts val="3200"/>
              <a:buNone/>
              <a:defRPr/>
            </a:lvl7pPr>
            <a:lvl8pPr lvl="7">
              <a:spcBef>
                <a:spcPts val="0"/>
              </a:spcBef>
              <a:spcAft>
                <a:spcPts val="0"/>
              </a:spcAft>
              <a:buSzPts val="3200"/>
              <a:buNone/>
              <a:defRPr/>
            </a:lvl8pPr>
            <a:lvl9pPr lvl="8">
              <a:spcBef>
                <a:spcPts val="0"/>
              </a:spcBef>
              <a:spcAft>
                <a:spcPts val="0"/>
              </a:spcAft>
              <a:buSzPts val="3200"/>
              <a:buNone/>
              <a:defRPr/>
            </a:lvl9pPr>
          </a:lstStyle>
          <a:p>
            <a:endParaRPr/>
          </a:p>
        </p:txBody>
      </p:sp>
      <p:sp>
        <p:nvSpPr>
          <p:cNvPr id="21" name="Google Shape;21;p4"/>
          <p:cNvSpPr txBox="1">
            <a:spLocks noGrp="1"/>
          </p:cNvSpPr>
          <p:nvPr>
            <p:ph type="body" idx="1"/>
          </p:nvPr>
        </p:nvSpPr>
        <p:spPr>
          <a:xfrm>
            <a:off x="311700" y="1152475"/>
            <a:ext cx="8520600" cy="3416400"/>
          </a:xfrm>
          <a:prstGeom prst="rect">
            <a:avLst/>
          </a:prstGeom>
        </p:spPr>
        <p:txBody>
          <a:bodyPr spcFirstLastPara="1" wrap="square" lIns="91425" tIns="91425" rIns="91425" bIns="91425" anchor="t" anchorCtr="0">
            <a:noAutofit/>
          </a:bodyPr>
          <a:lstStyle>
            <a:lvl1pPr marL="457200" lvl="0" indent="-342900">
              <a:spcBef>
                <a:spcPts val="0"/>
              </a:spcBef>
              <a:spcAft>
                <a:spcPts val="0"/>
              </a:spcAft>
              <a:buSzPts val="1800"/>
              <a:buChar char="●"/>
              <a:defRPr/>
            </a:lvl1pPr>
            <a:lvl2pPr marL="914400" lvl="1" indent="-317500">
              <a:spcBef>
                <a:spcPts val="1600"/>
              </a:spcBef>
              <a:spcAft>
                <a:spcPts val="0"/>
              </a:spcAft>
              <a:buSzPts val="1400"/>
              <a:buChar char="○"/>
              <a:defRPr/>
            </a:lvl2pPr>
            <a:lvl3pPr marL="1371600" lvl="2" indent="-317500">
              <a:spcBef>
                <a:spcPts val="1600"/>
              </a:spcBef>
              <a:spcAft>
                <a:spcPts val="0"/>
              </a:spcAft>
              <a:buSzPts val="1400"/>
              <a:buChar char="■"/>
              <a:defRPr/>
            </a:lvl3pPr>
            <a:lvl4pPr marL="1828800" lvl="3" indent="-317500">
              <a:spcBef>
                <a:spcPts val="1600"/>
              </a:spcBef>
              <a:spcAft>
                <a:spcPts val="0"/>
              </a:spcAft>
              <a:buSzPts val="1400"/>
              <a:buChar char="●"/>
              <a:defRPr/>
            </a:lvl4pPr>
            <a:lvl5pPr marL="2286000" lvl="4" indent="-317500">
              <a:spcBef>
                <a:spcPts val="1600"/>
              </a:spcBef>
              <a:spcAft>
                <a:spcPts val="0"/>
              </a:spcAft>
              <a:buSzPts val="1400"/>
              <a:buChar char="○"/>
              <a:defRPr/>
            </a:lvl5pPr>
            <a:lvl6pPr marL="2743200" lvl="5" indent="-317500">
              <a:spcBef>
                <a:spcPts val="1600"/>
              </a:spcBef>
              <a:spcAft>
                <a:spcPts val="0"/>
              </a:spcAft>
              <a:buSzPts val="1400"/>
              <a:buChar char="■"/>
              <a:defRPr/>
            </a:lvl6pPr>
            <a:lvl7pPr marL="3200400" lvl="6" indent="-317500">
              <a:spcBef>
                <a:spcPts val="1600"/>
              </a:spcBef>
              <a:spcAft>
                <a:spcPts val="0"/>
              </a:spcAft>
              <a:buSzPts val="1400"/>
              <a:buChar char="●"/>
              <a:defRPr/>
            </a:lvl7pPr>
            <a:lvl8pPr marL="3657600" lvl="7" indent="-317500">
              <a:spcBef>
                <a:spcPts val="1600"/>
              </a:spcBef>
              <a:spcAft>
                <a:spcPts val="0"/>
              </a:spcAft>
              <a:buSzPts val="1400"/>
              <a:buChar char="○"/>
              <a:defRPr/>
            </a:lvl8pPr>
            <a:lvl9pPr marL="4114800" lvl="8" indent="-317500">
              <a:spcBef>
                <a:spcPts val="1600"/>
              </a:spcBef>
              <a:spcAft>
                <a:spcPts val="1600"/>
              </a:spcAft>
              <a:buSzPts val="1400"/>
              <a:buChar char="■"/>
              <a:defRPr/>
            </a:lvl9pPr>
          </a:lstStyle>
          <a:p>
            <a:endParaRPr/>
          </a:p>
        </p:txBody>
      </p:sp>
      <p:sp>
        <p:nvSpPr>
          <p:cNvPr id="22" name="Google Shape;22;p4"/>
          <p:cNvSpPr txBox="1">
            <a:spLocks noGrp="1"/>
          </p:cNvSpPr>
          <p:nvPr>
            <p:ph type="sldNum" idx="12"/>
          </p:nvPr>
        </p:nvSpPr>
        <p:spPr>
          <a:xfrm>
            <a:off x="8490250" y="4681009"/>
            <a:ext cx="548700" cy="393600"/>
          </a:xfrm>
          <a:prstGeom prst="rect">
            <a:avLst/>
          </a:prstGeom>
        </p:spPr>
        <p:txBody>
          <a:bodyPr spcFirstLastPara="1" wrap="square" lIns="91425" tIns="91425" rIns="91425" bIns="91425" anchor="ctr" anchorCtr="0">
            <a:noAutofit/>
          </a:bodyPr>
          <a:lstStyle>
            <a:lvl1pPr lvl="0">
              <a:buNone/>
              <a:defRPr/>
            </a:lvl1pPr>
            <a:lvl2pPr lvl="1">
              <a:buNone/>
              <a:defRPr/>
            </a:lvl2pPr>
            <a:lvl3pPr lvl="2">
              <a:buNone/>
              <a:defRPr/>
            </a:lvl3pPr>
            <a:lvl4pPr lvl="3">
              <a:buNone/>
              <a:defRPr/>
            </a:lvl4pPr>
            <a:lvl5pPr lvl="4">
              <a:buNone/>
              <a:defRPr/>
            </a:lvl5pPr>
            <a:lvl6pPr lvl="5">
              <a:buNone/>
              <a:defRPr/>
            </a:lvl6pPr>
            <a:lvl7pPr lvl="6">
              <a:buNone/>
              <a:defRPr/>
            </a:lvl7pPr>
            <a:lvl8pPr lvl="7">
              <a:buNone/>
              <a:defRPr/>
            </a:lvl8pPr>
            <a:lvl9pPr lvl="8">
              <a:buNone/>
              <a:defRPr/>
            </a:lvl9pPr>
          </a:lstStyle>
          <a:p>
            <a:pPr marL="0" lvl="0" indent="0" algn="r" rtl="0">
              <a:spcBef>
                <a:spcPts val="0"/>
              </a:spcBef>
              <a:spcAft>
                <a:spcPts val="0"/>
              </a:spcAft>
              <a:buNone/>
            </a:pPr>
            <a:fld id="{00000000-1234-1234-1234-123412341234}" type="slidenum">
              <a:rPr lang="en"/>
              <a:t>‹#›</a:t>
            </a:fld>
            <a:endParaRPr/>
          </a:p>
        </p:txBody>
      </p:sp>
    </p:spTree>
  </p:cSld>
  <p:clrMapOvr>
    <a:masterClrMapping/>
  </p:clrMapOvr>
</p:sldLayout>
</file>

<file path=ppt/slideLayouts/slideLayout4.xml><?xml version="1.0" encoding="utf-8"?>
<p:sldLayout xmlns:a="http://schemas.openxmlformats.org/drawingml/2006/main" xmlns:r="http://schemas.openxmlformats.org/officeDocument/2006/relationships" xmlns:p="http://schemas.openxmlformats.org/presentationml/2006/main" matchingName="Title and two columns" type="twoColTx">
  <p:cSld name="TITLE_AND_TWO_COLUMNS">
    <p:spTree>
      <p:nvGrpSpPr>
        <p:cNvPr id="1" name="Shape 23"/>
        <p:cNvGrpSpPr/>
        <p:nvPr/>
      </p:nvGrpSpPr>
      <p:grpSpPr>
        <a:xfrm>
          <a:off x="0" y="0"/>
          <a:ext cx="0" cy="0"/>
          <a:chOff x="0" y="0"/>
          <a:chExt cx="0" cy="0"/>
        </a:xfrm>
      </p:grpSpPr>
      <p:sp>
        <p:nvSpPr>
          <p:cNvPr id="24" name="Google Shape;24;p5"/>
          <p:cNvSpPr txBox="1">
            <a:spLocks noGrp="1"/>
          </p:cNvSpPr>
          <p:nvPr>
            <p:ph type="title"/>
          </p:nvPr>
        </p:nvSpPr>
        <p:spPr>
          <a:xfrm>
            <a:off x="311700" y="391350"/>
            <a:ext cx="8520600" cy="626100"/>
          </a:xfrm>
          <a:prstGeom prst="rect">
            <a:avLst/>
          </a:prstGeom>
        </p:spPr>
        <p:txBody>
          <a:bodyPr spcFirstLastPara="1" wrap="square" lIns="91425" tIns="91425" rIns="91425" bIns="91425" anchor="t" anchorCtr="0">
            <a:noAutofit/>
          </a:bodyPr>
          <a:lstStyle>
            <a:lvl1pPr lvl="0">
              <a:spcBef>
                <a:spcPts val="0"/>
              </a:spcBef>
              <a:spcAft>
                <a:spcPts val="0"/>
              </a:spcAft>
              <a:buSzPts val="3200"/>
              <a:buNone/>
              <a:defRPr/>
            </a:lvl1pPr>
            <a:lvl2pPr lvl="1">
              <a:spcBef>
                <a:spcPts val="0"/>
              </a:spcBef>
              <a:spcAft>
                <a:spcPts val="0"/>
              </a:spcAft>
              <a:buSzPts val="3200"/>
              <a:buNone/>
              <a:defRPr/>
            </a:lvl2pPr>
            <a:lvl3pPr lvl="2">
              <a:spcBef>
                <a:spcPts val="0"/>
              </a:spcBef>
              <a:spcAft>
                <a:spcPts val="0"/>
              </a:spcAft>
              <a:buSzPts val="3200"/>
              <a:buNone/>
              <a:defRPr/>
            </a:lvl3pPr>
            <a:lvl4pPr lvl="3">
              <a:spcBef>
                <a:spcPts val="0"/>
              </a:spcBef>
              <a:spcAft>
                <a:spcPts val="0"/>
              </a:spcAft>
              <a:buSzPts val="3200"/>
              <a:buNone/>
              <a:defRPr/>
            </a:lvl4pPr>
            <a:lvl5pPr lvl="4">
              <a:spcBef>
                <a:spcPts val="0"/>
              </a:spcBef>
              <a:spcAft>
                <a:spcPts val="0"/>
              </a:spcAft>
              <a:buSzPts val="3200"/>
              <a:buNone/>
              <a:defRPr/>
            </a:lvl5pPr>
            <a:lvl6pPr lvl="5">
              <a:spcBef>
                <a:spcPts val="0"/>
              </a:spcBef>
              <a:spcAft>
                <a:spcPts val="0"/>
              </a:spcAft>
              <a:buSzPts val="3200"/>
              <a:buNone/>
              <a:defRPr/>
            </a:lvl6pPr>
            <a:lvl7pPr lvl="6">
              <a:spcBef>
                <a:spcPts val="0"/>
              </a:spcBef>
              <a:spcAft>
                <a:spcPts val="0"/>
              </a:spcAft>
              <a:buSzPts val="3200"/>
              <a:buNone/>
              <a:defRPr/>
            </a:lvl7pPr>
            <a:lvl8pPr lvl="7">
              <a:spcBef>
                <a:spcPts val="0"/>
              </a:spcBef>
              <a:spcAft>
                <a:spcPts val="0"/>
              </a:spcAft>
              <a:buSzPts val="3200"/>
              <a:buNone/>
              <a:defRPr/>
            </a:lvl8pPr>
            <a:lvl9pPr lvl="8">
              <a:spcBef>
                <a:spcPts val="0"/>
              </a:spcBef>
              <a:spcAft>
                <a:spcPts val="0"/>
              </a:spcAft>
              <a:buSzPts val="3200"/>
              <a:buNone/>
              <a:defRPr/>
            </a:lvl9pPr>
          </a:lstStyle>
          <a:p>
            <a:endParaRPr/>
          </a:p>
        </p:txBody>
      </p:sp>
      <p:sp>
        <p:nvSpPr>
          <p:cNvPr id="25" name="Google Shape;25;p5"/>
          <p:cNvSpPr txBox="1">
            <a:spLocks noGrp="1"/>
          </p:cNvSpPr>
          <p:nvPr>
            <p:ph type="body" idx="1"/>
          </p:nvPr>
        </p:nvSpPr>
        <p:spPr>
          <a:xfrm>
            <a:off x="311700" y="1152475"/>
            <a:ext cx="3999900" cy="3416400"/>
          </a:xfrm>
          <a:prstGeom prst="rect">
            <a:avLst/>
          </a:prstGeom>
        </p:spPr>
        <p:txBody>
          <a:bodyPr spcFirstLastPara="1" wrap="square" lIns="91425" tIns="91425" rIns="91425" bIns="91425" anchor="t" anchorCtr="0">
            <a:noAutofit/>
          </a:bodyPr>
          <a:lstStyle>
            <a:lvl1pPr marL="457200" lvl="0" indent="-317500">
              <a:spcBef>
                <a:spcPts val="0"/>
              </a:spcBef>
              <a:spcAft>
                <a:spcPts val="0"/>
              </a:spcAft>
              <a:buSzPts val="1400"/>
              <a:buChar char="●"/>
              <a:defRPr sz="1400"/>
            </a:lvl1pPr>
            <a:lvl2pPr marL="914400" lvl="1" indent="-304800">
              <a:spcBef>
                <a:spcPts val="1600"/>
              </a:spcBef>
              <a:spcAft>
                <a:spcPts val="0"/>
              </a:spcAft>
              <a:buSzPts val="1200"/>
              <a:buChar char="○"/>
              <a:defRPr sz="1200"/>
            </a:lvl2pPr>
            <a:lvl3pPr marL="1371600" lvl="2" indent="-304800">
              <a:spcBef>
                <a:spcPts val="1600"/>
              </a:spcBef>
              <a:spcAft>
                <a:spcPts val="0"/>
              </a:spcAft>
              <a:buSzPts val="1200"/>
              <a:buChar char="■"/>
              <a:defRPr sz="1200"/>
            </a:lvl3pPr>
            <a:lvl4pPr marL="1828800" lvl="3" indent="-304800">
              <a:spcBef>
                <a:spcPts val="1600"/>
              </a:spcBef>
              <a:spcAft>
                <a:spcPts val="0"/>
              </a:spcAft>
              <a:buSzPts val="1200"/>
              <a:buChar char="●"/>
              <a:defRPr sz="1200"/>
            </a:lvl4pPr>
            <a:lvl5pPr marL="2286000" lvl="4" indent="-304800">
              <a:spcBef>
                <a:spcPts val="1600"/>
              </a:spcBef>
              <a:spcAft>
                <a:spcPts val="0"/>
              </a:spcAft>
              <a:buSzPts val="1200"/>
              <a:buChar char="○"/>
              <a:defRPr sz="1200"/>
            </a:lvl5pPr>
            <a:lvl6pPr marL="2743200" lvl="5" indent="-304800">
              <a:spcBef>
                <a:spcPts val="1600"/>
              </a:spcBef>
              <a:spcAft>
                <a:spcPts val="0"/>
              </a:spcAft>
              <a:buSzPts val="1200"/>
              <a:buChar char="■"/>
              <a:defRPr sz="1200"/>
            </a:lvl6pPr>
            <a:lvl7pPr marL="3200400" lvl="6" indent="-304800">
              <a:spcBef>
                <a:spcPts val="1600"/>
              </a:spcBef>
              <a:spcAft>
                <a:spcPts val="0"/>
              </a:spcAft>
              <a:buSzPts val="1200"/>
              <a:buChar char="●"/>
              <a:defRPr sz="1200"/>
            </a:lvl7pPr>
            <a:lvl8pPr marL="3657600" lvl="7" indent="-304800">
              <a:spcBef>
                <a:spcPts val="1600"/>
              </a:spcBef>
              <a:spcAft>
                <a:spcPts val="0"/>
              </a:spcAft>
              <a:buSzPts val="1200"/>
              <a:buChar char="○"/>
              <a:defRPr sz="1200"/>
            </a:lvl8pPr>
            <a:lvl9pPr marL="4114800" lvl="8" indent="-304800">
              <a:spcBef>
                <a:spcPts val="1600"/>
              </a:spcBef>
              <a:spcAft>
                <a:spcPts val="1600"/>
              </a:spcAft>
              <a:buSzPts val="1200"/>
              <a:buChar char="■"/>
              <a:defRPr sz="1200"/>
            </a:lvl9pPr>
          </a:lstStyle>
          <a:p>
            <a:endParaRPr/>
          </a:p>
        </p:txBody>
      </p:sp>
      <p:sp>
        <p:nvSpPr>
          <p:cNvPr id="26" name="Google Shape;26;p5"/>
          <p:cNvSpPr txBox="1">
            <a:spLocks noGrp="1"/>
          </p:cNvSpPr>
          <p:nvPr>
            <p:ph type="body" idx="2"/>
          </p:nvPr>
        </p:nvSpPr>
        <p:spPr>
          <a:xfrm>
            <a:off x="4832400" y="1152475"/>
            <a:ext cx="3999900" cy="3416400"/>
          </a:xfrm>
          <a:prstGeom prst="rect">
            <a:avLst/>
          </a:prstGeom>
        </p:spPr>
        <p:txBody>
          <a:bodyPr spcFirstLastPara="1" wrap="square" lIns="91425" tIns="91425" rIns="91425" bIns="91425" anchor="t" anchorCtr="0">
            <a:noAutofit/>
          </a:bodyPr>
          <a:lstStyle>
            <a:lvl1pPr marL="457200" lvl="0" indent="-317500">
              <a:spcBef>
                <a:spcPts val="0"/>
              </a:spcBef>
              <a:spcAft>
                <a:spcPts val="0"/>
              </a:spcAft>
              <a:buSzPts val="1400"/>
              <a:buChar char="●"/>
              <a:defRPr sz="1400"/>
            </a:lvl1pPr>
            <a:lvl2pPr marL="914400" lvl="1" indent="-304800">
              <a:spcBef>
                <a:spcPts val="1600"/>
              </a:spcBef>
              <a:spcAft>
                <a:spcPts val="0"/>
              </a:spcAft>
              <a:buSzPts val="1200"/>
              <a:buChar char="○"/>
              <a:defRPr sz="1200"/>
            </a:lvl2pPr>
            <a:lvl3pPr marL="1371600" lvl="2" indent="-304800">
              <a:spcBef>
                <a:spcPts val="1600"/>
              </a:spcBef>
              <a:spcAft>
                <a:spcPts val="0"/>
              </a:spcAft>
              <a:buSzPts val="1200"/>
              <a:buChar char="■"/>
              <a:defRPr sz="1200"/>
            </a:lvl3pPr>
            <a:lvl4pPr marL="1828800" lvl="3" indent="-304800">
              <a:spcBef>
                <a:spcPts val="1600"/>
              </a:spcBef>
              <a:spcAft>
                <a:spcPts val="0"/>
              </a:spcAft>
              <a:buSzPts val="1200"/>
              <a:buChar char="●"/>
              <a:defRPr sz="1200"/>
            </a:lvl4pPr>
            <a:lvl5pPr marL="2286000" lvl="4" indent="-304800">
              <a:spcBef>
                <a:spcPts val="1600"/>
              </a:spcBef>
              <a:spcAft>
                <a:spcPts val="0"/>
              </a:spcAft>
              <a:buSzPts val="1200"/>
              <a:buChar char="○"/>
              <a:defRPr sz="1200"/>
            </a:lvl5pPr>
            <a:lvl6pPr marL="2743200" lvl="5" indent="-304800">
              <a:spcBef>
                <a:spcPts val="1600"/>
              </a:spcBef>
              <a:spcAft>
                <a:spcPts val="0"/>
              </a:spcAft>
              <a:buSzPts val="1200"/>
              <a:buChar char="■"/>
              <a:defRPr sz="1200"/>
            </a:lvl6pPr>
            <a:lvl7pPr marL="3200400" lvl="6" indent="-304800">
              <a:spcBef>
                <a:spcPts val="1600"/>
              </a:spcBef>
              <a:spcAft>
                <a:spcPts val="0"/>
              </a:spcAft>
              <a:buSzPts val="1200"/>
              <a:buChar char="●"/>
              <a:defRPr sz="1200"/>
            </a:lvl7pPr>
            <a:lvl8pPr marL="3657600" lvl="7" indent="-304800">
              <a:spcBef>
                <a:spcPts val="1600"/>
              </a:spcBef>
              <a:spcAft>
                <a:spcPts val="0"/>
              </a:spcAft>
              <a:buSzPts val="1200"/>
              <a:buChar char="○"/>
              <a:defRPr sz="1200"/>
            </a:lvl8pPr>
            <a:lvl9pPr marL="4114800" lvl="8" indent="-304800">
              <a:spcBef>
                <a:spcPts val="1600"/>
              </a:spcBef>
              <a:spcAft>
                <a:spcPts val="1600"/>
              </a:spcAft>
              <a:buSzPts val="1200"/>
              <a:buChar char="■"/>
              <a:defRPr sz="1200"/>
            </a:lvl9pPr>
          </a:lstStyle>
          <a:p>
            <a:endParaRPr/>
          </a:p>
        </p:txBody>
      </p:sp>
      <p:sp>
        <p:nvSpPr>
          <p:cNvPr id="27" name="Google Shape;27;p5"/>
          <p:cNvSpPr txBox="1">
            <a:spLocks noGrp="1"/>
          </p:cNvSpPr>
          <p:nvPr>
            <p:ph type="sldNum" idx="12"/>
          </p:nvPr>
        </p:nvSpPr>
        <p:spPr>
          <a:xfrm>
            <a:off x="8490250" y="4681009"/>
            <a:ext cx="548700" cy="393600"/>
          </a:xfrm>
          <a:prstGeom prst="rect">
            <a:avLst/>
          </a:prstGeom>
        </p:spPr>
        <p:txBody>
          <a:bodyPr spcFirstLastPara="1" wrap="square" lIns="91425" tIns="91425" rIns="91425" bIns="91425" anchor="ctr" anchorCtr="0">
            <a:noAutofit/>
          </a:bodyPr>
          <a:lstStyle>
            <a:lvl1pPr lvl="0">
              <a:buNone/>
              <a:defRPr/>
            </a:lvl1pPr>
            <a:lvl2pPr lvl="1">
              <a:buNone/>
              <a:defRPr/>
            </a:lvl2pPr>
            <a:lvl3pPr lvl="2">
              <a:buNone/>
              <a:defRPr/>
            </a:lvl3pPr>
            <a:lvl4pPr lvl="3">
              <a:buNone/>
              <a:defRPr/>
            </a:lvl4pPr>
            <a:lvl5pPr lvl="4">
              <a:buNone/>
              <a:defRPr/>
            </a:lvl5pPr>
            <a:lvl6pPr lvl="5">
              <a:buNone/>
              <a:defRPr/>
            </a:lvl6pPr>
            <a:lvl7pPr lvl="6">
              <a:buNone/>
              <a:defRPr/>
            </a:lvl7pPr>
            <a:lvl8pPr lvl="7">
              <a:buNone/>
              <a:defRPr/>
            </a:lvl8pPr>
            <a:lvl9pPr lvl="8">
              <a:buNone/>
              <a:defRPr/>
            </a:lvl9pPr>
          </a:lstStyle>
          <a:p>
            <a:pPr marL="0" lvl="0" indent="0" algn="r" rtl="0">
              <a:spcBef>
                <a:spcPts val="0"/>
              </a:spcBef>
              <a:spcAft>
                <a:spcPts val="0"/>
              </a:spcAft>
              <a:buNone/>
            </a:pPr>
            <a:fld id="{00000000-1234-1234-1234-123412341234}" type="slidenum">
              <a:rPr lang="en"/>
              <a:t>‹#›</a:t>
            </a:fld>
            <a:endParaRPr/>
          </a:p>
        </p:txBody>
      </p:sp>
    </p:spTree>
  </p:cSld>
  <p:clrMapOvr>
    <a:masterClrMapping/>
  </p:clrMapOvr>
</p:sldLayout>
</file>

<file path=ppt/slideLayouts/slideLayout5.xml><?xml version="1.0" encoding="utf-8"?>
<p:sldLayout xmlns:a="http://schemas.openxmlformats.org/drawingml/2006/main" xmlns:r="http://schemas.openxmlformats.org/officeDocument/2006/relationships" xmlns:p="http://schemas.openxmlformats.org/presentationml/2006/main" matchingName="Title only" type="titleOnly">
  <p:cSld name="TITLE_ONLY">
    <p:spTree>
      <p:nvGrpSpPr>
        <p:cNvPr id="1" name="Shape 28"/>
        <p:cNvGrpSpPr/>
        <p:nvPr/>
      </p:nvGrpSpPr>
      <p:grpSpPr>
        <a:xfrm>
          <a:off x="0" y="0"/>
          <a:ext cx="0" cy="0"/>
          <a:chOff x="0" y="0"/>
          <a:chExt cx="0" cy="0"/>
        </a:xfrm>
      </p:grpSpPr>
      <p:sp>
        <p:nvSpPr>
          <p:cNvPr id="29" name="Google Shape;29;p6"/>
          <p:cNvSpPr txBox="1">
            <a:spLocks noGrp="1"/>
          </p:cNvSpPr>
          <p:nvPr>
            <p:ph type="title"/>
          </p:nvPr>
        </p:nvSpPr>
        <p:spPr>
          <a:xfrm>
            <a:off x="311700" y="391350"/>
            <a:ext cx="8520600" cy="626100"/>
          </a:xfrm>
          <a:prstGeom prst="rect">
            <a:avLst/>
          </a:prstGeom>
        </p:spPr>
        <p:txBody>
          <a:bodyPr spcFirstLastPara="1" wrap="square" lIns="91425" tIns="91425" rIns="91425" bIns="91425" anchor="t" anchorCtr="0">
            <a:noAutofit/>
          </a:bodyPr>
          <a:lstStyle>
            <a:lvl1pPr lvl="0">
              <a:spcBef>
                <a:spcPts val="0"/>
              </a:spcBef>
              <a:spcAft>
                <a:spcPts val="0"/>
              </a:spcAft>
              <a:buSzPts val="3200"/>
              <a:buNone/>
              <a:defRPr/>
            </a:lvl1pPr>
            <a:lvl2pPr lvl="1">
              <a:spcBef>
                <a:spcPts val="0"/>
              </a:spcBef>
              <a:spcAft>
                <a:spcPts val="0"/>
              </a:spcAft>
              <a:buSzPts val="3200"/>
              <a:buNone/>
              <a:defRPr/>
            </a:lvl2pPr>
            <a:lvl3pPr lvl="2">
              <a:spcBef>
                <a:spcPts val="0"/>
              </a:spcBef>
              <a:spcAft>
                <a:spcPts val="0"/>
              </a:spcAft>
              <a:buSzPts val="3200"/>
              <a:buNone/>
              <a:defRPr/>
            </a:lvl3pPr>
            <a:lvl4pPr lvl="3">
              <a:spcBef>
                <a:spcPts val="0"/>
              </a:spcBef>
              <a:spcAft>
                <a:spcPts val="0"/>
              </a:spcAft>
              <a:buSzPts val="3200"/>
              <a:buNone/>
              <a:defRPr/>
            </a:lvl4pPr>
            <a:lvl5pPr lvl="4">
              <a:spcBef>
                <a:spcPts val="0"/>
              </a:spcBef>
              <a:spcAft>
                <a:spcPts val="0"/>
              </a:spcAft>
              <a:buSzPts val="3200"/>
              <a:buNone/>
              <a:defRPr/>
            </a:lvl5pPr>
            <a:lvl6pPr lvl="5">
              <a:spcBef>
                <a:spcPts val="0"/>
              </a:spcBef>
              <a:spcAft>
                <a:spcPts val="0"/>
              </a:spcAft>
              <a:buSzPts val="3200"/>
              <a:buNone/>
              <a:defRPr/>
            </a:lvl6pPr>
            <a:lvl7pPr lvl="6">
              <a:spcBef>
                <a:spcPts val="0"/>
              </a:spcBef>
              <a:spcAft>
                <a:spcPts val="0"/>
              </a:spcAft>
              <a:buSzPts val="3200"/>
              <a:buNone/>
              <a:defRPr/>
            </a:lvl7pPr>
            <a:lvl8pPr lvl="7">
              <a:spcBef>
                <a:spcPts val="0"/>
              </a:spcBef>
              <a:spcAft>
                <a:spcPts val="0"/>
              </a:spcAft>
              <a:buSzPts val="3200"/>
              <a:buNone/>
              <a:defRPr/>
            </a:lvl8pPr>
            <a:lvl9pPr lvl="8">
              <a:spcBef>
                <a:spcPts val="0"/>
              </a:spcBef>
              <a:spcAft>
                <a:spcPts val="0"/>
              </a:spcAft>
              <a:buSzPts val="3200"/>
              <a:buNone/>
              <a:defRPr/>
            </a:lvl9pPr>
          </a:lstStyle>
          <a:p>
            <a:endParaRPr/>
          </a:p>
        </p:txBody>
      </p:sp>
      <p:sp>
        <p:nvSpPr>
          <p:cNvPr id="30" name="Google Shape;30;p6"/>
          <p:cNvSpPr txBox="1">
            <a:spLocks noGrp="1"/>
          </p:cNvSpPr>
          <p:nvPr>
            <p:ph type="sldNum" idx="12"/>
          </p:nvPr>
        </p:nvSpPr>
        <p:spPr>
          <a:xfrm>
            <a:off x="8490250" y="4681009"/>
            <a:ext cx="548700" cy="393600"/>
          </a:xfrm>
          <a:prstGeom prst="rect">
            <a:avLst/>
          </a:prstGeom>
        </p:spPr>
        <p:txBody>
          <a:bodyPr spcFirstLastPara="1" wrap="square" lIns="91425" tIns="91425" rIns="91425" bIns="91425" anchor="ctr" anchorCtr="0">
            <a:noAutofit/>
          </a:bodyPr>
          <a:lstStyle>
            <a:lvl1pPr lvl="0">
              <a:buNone/>
              <a:defRPr/>
            </a:lvl1pPr>
            <a:lvl2pPr lvl="1">
              <a:buNone/>
              <a:defRPr/>
            </a:lvl2pPr>
            <a:lvl3pPr lvl="2">
              <a:buNone/>
              <a:defRPr/>
            </a:lvl3pPr>
            <a:lvl4pPr lvl="3">
              <a:buNone/>
              <a:defRPr/>
            </a:lvl4pPr>
            <a:lvl5pPr lvl="4">
              <a:buNone/>
              <a:defRPr/>
            </a:lvl5pPr>
            <a:lvl6pPr lvl="5">
              <a:buNone/>
              <a:defRPr/>
            </a:lvl6pPr>
            <a:lvl7pPr lvl="6">
              <a:buNone/>
              <a:defRPr/>
            </a:lvl7pPr>
            <a:lvl8pPr lvl="7">
              <a:buNone/>
              <a:defRPr/>
            </a:lvl8pPr>
            <a:lvl9pPr lvl="8">
              <a:buNone/>
              <a:defRPr/>
            </a:lvl9pPr>
          </a:lstStyle>
          <a:p>
            <a:pPr marL="0" lvl="0" indent="0" algn="r" rtl="0">
              <a:spcBef>
                <a:spcPts val="0"/>
              </a:spcBef>
              <a:spcAft>
                <a:spcPts val="0"/>
              </a:spcAft>
              <a:buNone/>
            </a:pPr>
            <a:fld id="{00000000-1234-1234-1234-123412341234}" type="slidenum">
              <a:rPr lang="en"/>
              <a:t>‹#›</a:t>
            </a:fld>
            <a:endParaRPr/>
          </a:p>
        </p:txBody>
      </p:sp>
    </p:spTree>
  </p:cSld>
  <p:clrMapOvr>
    <a:masterClrMapping/>
  </p:clrMapOvr>
</p:sldLayout>
</file>

<file path=ppt/slideLayouts/slideLayout6.xml><?xml version="1.0" encoding="utf-8"?>
<p:sldLayout xmlns:a="http://schemas.openxmlformats.org/drawingml/2006/main" xmlns:r="http://schemas.openxmlformats.org/officeDocument/2006/relationships" xmlns:p="http://schemas.openxmlformats.org/presentationml/2006/main" matchingName="One column text">
  <p:cSld name="ONE_COLUMN_TEXT">
    <p:spTree>
      <p:nvGrpSpPr>
        <p:cNvPr id="1" name="Shape 31"/>
        <p:cNvGrpSpPr/>
        <p:nvPr/>
      </p:nvGrpSpPr>
      <p:grpSpPr>
        <a:xfrm>
          <a:off x="0" y="0"/>
          <a:ext cx="0" cy="0"/>
          <a:chOff x="0" y="0"/>
          <a:chExt cx="0" cy="0"/>
        </a:xfrm>
      </p:grpSpPr>
      <p:sp>
        <p:nvSpPr>
          <p:cNvPr id="32" name="Google Shape;32;p7"/>
          <p:cNvSpPr txBox="1">
            <a:spLocks noGrp="1"/>
          </p:cNvSpPr>
          <p:nvPr>
            <p:ph type="title"/>
          </p:nvPr>
        </p:nvSpPr>
        <p:spPr>
          <a:xfrm>
            <a:off x="311700" y="555600"/>
            <a:ext cx="2808000" cy="755700"/>
          </a:xfrm>
          <a:prstGeom prst="rect">
            <a:avLst/>
          </a:prstGeom>
        </p:spPr>
        <p:txBody>
          <a:bodyPr spcFirstLastPara="1" wrap="square" lIns="91425" tIns="91425" rIns="91425" bIns="91425" anchor="b" anchorCtr="0">
            <a:noAutofit/>
          </a:bodyPr>
          <a:lstStyle>
            <a:lvl1pPr lvl="0">
              <a:spcBef>
                <a:spcPts val="0"/>
              </a:spcBef>
              <a:spcAft>
                <a:spcPts val="0"/>
              </a:spcAft>
              <a:buSzPts val="2400"/>
              <a:buNone/>
              <a:defRPr sz="2400"/>
            </a:lvl1pPr>
            <a:lvl2pPr lvl="1">
              <a:spcBef>
                <a:spcPts val="0"/>
              </a:spcBef>
              <a:spcAft>
                <a:spcPts val="0"/>
              </a:spcAft>
              <a:buSzPts val="2400"/>
              <a:buNone/>
              <a:defRPr sz="2400"/>
            </a:lvl2pPr>
            <a:lvl3pPr lvl="2">
              <a:spcBef>
                <a:spcPts val="0"/>
              </a:spcBef>
              <a:spcAft>
                <a:spcPts val="0"/>
              </a:spcAft>
              <a:buSzPts val="2400"/>
              <a:buNone/>
              <a:defRPr sz="2400"/>
            </a:lvl3pPr>
            <a:lvl4pPr lvl="3">
              <a:spcBef>
                <a:spcPts val="0"/>
              </a:spcBef>
              <a:spcAft>
                <a:spcPts val="0"/>
              </a:spcAft>
              <a:buSzPts val="2400"/>
              <a:buNone/>
              <a:defRPr sz="2400"/>
            </a:lvl4pPr>
            <a:lvl5pPr lvl="4">
              <a:spcBef>
                <a:spcPts val="0"/>
              </a:spcBef>
              <a:spcAft>
                <a:spcPts val="0"/>
              </a:spcAft>
              <a:buSzPts val="2400"/>
              <a:buNone/>
              <a:defRPr sz="2400"/>
            </a:lvl5pPr>
            <a:lvl6pPr lvl="5">
              <a:spcBef>
                <a:spcPts val="0"/>
              </a:spcBef>
              <a:spcAft>
                <a:spcPts val="0"/>
              </a:spcAft>
              <a:buSzPts val="2400"/>
              <a:buNone/>
              <a:defRPr sz="2400"/>
            </a:lvl6pPr>
            <a:lvl7pPr lvl="6">
              <a:spcBef>
                <a:spcPts val="0"/>
              </a:spcBef>
              <a:spcAft>
                <a:spcPts val="0"/>
              </a:spcAft>
              <a:buSzPts val="2400"/>
              <a:buNone/>
              <a:defRPr sz="2400"/>
            </a:lvl7pPr>
            <a:lvl8pPr lvl="7">
              <a:spcBef>
                <a:spcPts val="0"/>
              </a:spcBef>
              <a:spcAft>
                <a:spcPts val="0"/>
              </a:spcAft>
              <a:buSzPts val="2400"/>
              <a:buNone/>
              <a:defRPr sz="2400"/>
            </a:lvl8pPr>
            <a:lvl9pPr lvl="8">
              <a:spcBef>
                <a:spcPts val="0"/>
              </a:spcBef>
              <a:spcAft>
                <a:spcPts val="0"/>
              </a:spcAft>
              <a:buSzPts val="2400"/>
              <a:buNone/>
              <a:defRPr sz="2400"/>
            </a:lvl9pPr>
          </a:lstStyle>
          <a:p>
            <a:endParaRPr/>
          </a:p>
        </p:txBody>
      </p:sp>
      <p:sp>
        <p:nvSpPr>
          <p:cNvPr id="33" name="Google Shape;33;p7"/>
          <p:cNvSpPr txBox="1">
            <a:spLocks noGrp="1"/>
          </p:cNvSpPr>
          <p:nvPr>
            <p:ph type="body" idx="1"/>
          </p:nvPr>
        </p:nvSpPr>
        <p:spPr>
          <a:xfrm>
            <a:off x="311700" y="1391378"/>
            <a:ext cx="2808000" cy="3179400"/>
          </a:xfrm>
          <a:prstGeom prst="rect">
            <a:avLst/>
          </a:prstGeom>
        </p:spPr>
        <p:txBody>
          <a:bodyPr spcFirstLastPara="1" wrap="square" lIns="91425" tIns="91425" rIns="91425" bIns="91425" anchor="t" anchorCtr="0">
            <a:noAutofit/>
          </a:bodyPr>
          <a:lstStyle>
            <a:lvl1pPr marL="457200" lvl="0" indent="-304800">
              <a:spcBef>
                <a:spcPts val="0"/>
              </a:spcBef>
              <a:spcAft>
                <a:spcPts val="0"/>
              </a:spcAft>
              <a:buSzPts val="1200"/>
              <a:buChar char="●"/>
              <a:defRPr sz="1200"/>
            </a:lvl1pPr>
            <a:lvl2pPr marL="914400" lvl="1" indent="-304800">
              <a:spcBef>
                <a:spcPts val="1600"/>
              </a:spcBef>
              <a:spcAft>
                <a:spcPts val="0"/>
              </a:spcAft>
              <a:buSzPts val="1200"/>
              <a:buChar char="○"/>
              <a:defRPr sz="1200"/>
            </a:lvl2pPr>
            <a:lvl3pPr marL="1371600" lvl="2" indent="-304800">
              <a:spcBef>
                <a:spcPts val="1600"/>
              </a:spcBef>
              <a:spcAft>
                <a:spcPts val="0"/>
              </a:spcAft>
              <a:buSzPts val="1200"/>
              <a:buChar char="■"/>
              <a:defRPr sz="1200"/>
            </a:lvl3pPr>
            <a:lvl4pPr marL="1828800" lvl="3" indent="-304800">
              <a:spcBef>
                <a:spcPts val="1600"/>
              </a:spcBef>
              <a:spcAft>
                <a:spcPts val="0"/>
              </a:spcAft>
              <a:buSzPts val="1200"/>
              <a:buChar char="●"/>
              <a:defRPr sz="1200"/>
            </a:lvl4pPr>
            <a:lvl5pPr marL="2286000" lvl="4" indent="-304800">
              <a:spcBef>
                <a:spcPts val="1600"/>
              </a:spcBef>
              <a:spcAft>
                <a:spcPts val="0"/>
              </a:spcAft>
              <a:buSzPts val="1200"/>
              <a:buChar char="○"/>
              <a:defRPr sz="1200"/>
            </a:lvl5pPr>
            <a:lvl6pPr marL="2743200" lvl="5" indent="-304800">
              <a:spcBef>
                <a:spcPts val="1600"/>
              </a:spcBef>
              <a:spcAft>
                <a:spcPts val="0"/>
              </a:spcAft>
              <a:buSzPts val="1200"/>
              <a:buChar char="■"/>
              <a:defRPr sz="1200"/>
            </a:lvl6pPr>
            <a:lvl7pPr marL="3200400" lvl="6" indent="-304800">
              <a:spcBef>
                <a:spcPts val="1600"/>
              </a:spcBef>
              <a:spcAft>
                <a:spcPts val="0"/>
              </a:spcAft>
              <a:buSzPts val="1200"/>
              <a:buChar char="●"/>
              <a:defRPr sz="1200"/>
            </a:lvl7pPr>
            <a:lvl8pPr marL="3657600" lvl="7" indent="-304800">
              <a:spcBef>
                <a:spcPts val="1600"/>
              </a:spcBef>
              <a:spcAft>
                <a:spcPts val="0"/>
              </a:spcAft>
              <a:buSzPts val="1200"/>
              <a:buChar char="○"/>
              <a:defRPr sz="1200"/>
            </a:lvl8pPr>
            <a:lvl9pPr marL="4114800" lvl="8" indent="-304800">
              <a:spcBef>
                <a:spcPts val="1600"/>
              </a:spcBef>
              <a:spcAft>
                <a:spcPts val="1600"/>
              </a:spcAft>
              <a:buSzPts val="1200"/>
              <a:buChar char="■"/>
              <a:defRPr sz="1200"/>
            </a:lvl9pPr>
          </a:lstStyle>
          <a:p>
            <a:endParaRPr/>
          </a:p>
        </p:txBody>
      </p:sp>
      <p:sp>
        <p:nvSpPr>
          <p:cNvPr id="34" name="Google Shape;34;p7"/>
          <p:cNvSpPr txBox="1">
            <a:spLocks noGrp="1"/>
          </p:cNvSpPr>
          <p:nvPr>
            <p:ph type="sldNum" idx="12"/>
          </p:nvPr>
        </p:nvSpPr>
        <p:spPr>
          <a:xfrm>
            <a:off x="8490250" y="4681009"/>
            <a:ext cx="548700" cy="393600"/>
          </a:xfrm>
          <a:prstGeom prst="rect">
            <a:avLst/>
          </a:prstGeom>
        </p:spPr>
        <p:txBody>
          <a:bodyPr spcFirstLastPara="1" wrap="square" lIns="91425" tIns="91425" rIns="91425" bIns="91425" anchor="ctr" anchorCtr="0">
            <a:noAutofit/>
          </a:bodyPr>
          <a:lstStyle>
            <a:lvl1pPr lvl="0">
              <a:buNone/>
              <a:defRPr/>
            </a:lvl1pPr>
            <a:lvl2pPr lvl="1">
              <a:buNone/>
              <a:defRPr/>
            </a:lvl2pPr>
            <a:lvl3pPr lvl="2">
              <a:buNone/>
              <a:defRPr/>
            </a:lvl3pPr>
            <a:lvl4pPr lvl="3">
              <a:buNone/>
              <a:defRPr/>
            </a:lvl4pPr>
            <a:lvl5pPr lvl="4">
              <a:buNone/>
              <a:defRPr/>
            </a:lvl5pPr>
            <a:lvl6pPr lvl="5">
              <a:buNone/>
              <a:defRPr/>
            </a:lvl6pPr>
            <a:lvl7pPr lvl="6">
              <a:buNone/>
              <a:defRPr/>
            </a:lvl7pPr>
            <a:lvl8pPr lvl="7">
              <a:buNone/>
              <a:defRPr/>
            </a:lvl8pPr>
            <a:lvl9pPr lvl="8">
              <a:buNone/>
              <a:defRPr/>
            </a:lvl9pPr>
          </a:lstStyle>
          <a:p>
            <a:pPr marL="0" lvl="0" indent="0" algn="r" rtl="0">
              <a:spcBef>
                <a:spcPts val="0"/>
              </a:spcBef>
              <a:spcAft>
                <a:spcPts val="0"/>
              </a:spcAft>
              <a:buNone/>
            </a:pPr>
            <a:fld id="{00000000-1234-1234-1234-123412341234}" type="slidenum">
              <a:rPr lang="en"/>
              <a:t>‹#›</a:t>
            </a:fld>
            <a:endParaRPr/>
          </a:p>
        </p:txBody>
      </p:sp>
    </p:spTree>
  </p:cSld>
  <p:clrMapOvr>
    <a:masterClrMapping/>
  </p:clrMapOvr>
</p:sldLayout>
</file>

<file path=ppt/slideLayouts/slideLayout7.xml><?xml version="1.0" encoding="utf-8"?>
<p:sldLayout xmlns:a="http://schemas.openxmlformats.org/drawingml/2006/main" xmlns:r="http://schemas.openxmlformats.org/officeDocument/2006/relationships" xmlns:p="http://schemas.openxmlformats.org/presentationml/2006/main" matchingName="Section title and description">
  <p:cSld name="SECTION_TITLE_AND_DESCRIPTION">
    <p:spTree>
      <p:nvGrpSpPr>
        <p:cNvPr id="1" name="Shape 38"/>
        <p:cNvGrpSpPr/>
        <p:nvPr/>
      </p:nvGrpSpPr>
      <p:grpSpPr>
        <a:xfrm>
          <a:off x="0" y="0"/>
          <a:ext cx="0" cy="0"/>
          <a:chOff x="0" y="0"/>
          <a:chExt cx="0" cy="0"/>
        </a:xfrm>
      </p:grpSpPr>
      <p:sp>
        <p:nvSpPr>
          <p:cNvPr id="39" name="Google Shape;39;p9"/>
          <p:cNvSpPr/>
          <p:nvPr/>
        </p:nvSpPr>
        <p:spPr>
          <a:xfrm>
            <a:off x="4572000" y="-25"/>
            <a:ext cx="4572000" cy="5143500"/>
          </a:xfrm>
          <a:prstGeom prst="rect">
            <a:avLst/>
          </a:prstGeom>
          <a:solidFill>
            <a:schemeClr val="dk1"/>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cxnSp>
        <p:nvCxnSpPr>
          <p:cNvPr id="40" name="Google Shape;40;p9"/>
          <p:cNvCxnSpPr/>
          <p:nvPr/>
        </p:nvCxnSpPr>
        <p:spPr>
          <a:xfrm>
            <a:off x="5029675" y="4495500"/>
            <a:ext cx="468300" cy="0"/>
          </a:xfrm>
          <a:prstGeom prst="straightConnector1">
            <a:avLst/>
          </a:prstGeom>
          <a:noFill/>
          <a:ln w="19050" cap="flat" cmpd="sng">
            <a:solidFill>
              <a:schemeClr val="lt1"/>
            </a:solidFill>
            <a:prstDash val="solid"/>
            <a:round/>
            <a:headEnd type="none" w="sm" len="sm"/>
            <a:tailEnd type="none" w="sm" len="sm"/>
          </a:ln>
        </p:spPr>
      </p:cxnSp>
      <p:sp>
        <p:nvSpPr>
          <p:cNvPr id="41" name="Google Shape;41;p9"/>
          <p:cNvSpPr txBox="1">
            <a:spLocks noGrp="1"/>
          </p:cNvSpPr>
          <p:nvPr>
            <p:ph type="title"/>
          </p:nvPr>
        </p:nvSpPr>
        <p:spPr>
          <a:xfrm>
            <a:off x="265500" y="1107950"/>
            <a:ext cx="4045200" cy="1683600"/>
          </a:xfrm>
          <a:prstGeom prst="rect">
            <a:avLst/>
          </a:prstGeom>
        </p:spPr>
        <p:txBody>
          <a:bodyPr spcFirstLastPara="1" wrap="square" lIns="91425" tIns="91425" rIns="91425" bIns="91425" anchor="b" anchorCtr="0">
            <a:noAutofit/>
          </a:bodyPr>
          <a:lstStyle>
            <a:lvl1pPr lvl="0" algn="ctr">
              <a:spcBef>
                <a:spcPts val="0"/>
              </a:spcBef>
              <a:spcAft>
                <a:spcPts val="0"/>
              </a:spcAft>
              <a:buSzPts val="4200"/>
              <a:buNone/>
              <a:defRPr sz="4200"/>
            </a:lvl1pPr>
            <a:lvl2pPr lvl="1" algn="ctr">
              <a:spcBef>
                <a:spcPts val="0"/>
              </a:spcBef>
              <a:spcAft>
                <a:spcPts val="0"/>
              </a:spcAft>
              <a:buSzPts val="4200"/>
              <a:buNone/>
              <a:defRPr sz="4200"/>
            </a:lvl2pPr>
            <a:lvl3pPr lvl="2" algn="ctr">
              <a:spcBef>
                <a:spcPts val="0"/>
              </a:spcBef>
              <a:spcAft>
                <a:spcPts val="0"/>
              </a:spcAft>
              <a:buSzPts val="4200"/>
              <a:buNone/>
              <a:defRPr sz="4200"/>
            </a:lvl3pPr>
            <a:lvl4pPr lvl="3" algn="ctr">
              <a:spcBef>
                <a:spcPts val="0"/>
              </a:spcBef>
              <a:spcAft>
                <a:spcPts val="0"/>
              </a:spcAft>
              <a:buSzPts val="4200"/>
              <a:buNone/>
              <a:defRPr sz="4200"/>
            </a:lvl4pPr>
            <a:lvl5pPr lvl="4" algn="ctr">
              <a:spcBef>
                <a:spcPts val="0"/>
              </a:spcBef>
              <a:spcAft>
                <a:spcPts val="0"/>
              </a:spcAft>
              <a:buSzPts val="4200"/>
              <a:buNone/>
              <a:defRPr sz="4200"/>
            </a:lvl5pPr>
            <a:lvl6pPr lvl="5" algn="ctr">
              <a:spcBef>
                <a:spcPts val="0"/>
              </a:spcBef>
              <a:spcAft>
                <a:spcPts val="0"/>
              </a:spcAft>
              <a:buSzPts val="4200"/>
              <a:buNone/>
              <a:defRPr sz="4200"/>
            </a:lvl6pPr>
            <a:lvl7pPr lvl="6" algn="ctr">
              <a:spcBef>
                <a:spcPts val="0"/>
              </a:spcBef>
              <a:spcAft>
                <a:spcPts val="0"/>
              </a:spcAft>
              <a:buSzPts val="4200"/>
              <a:buNone/>
              <a:defRPr sz="4200"/>
            </a:lvl7pPr>
            <a:lvl8pPr lvl="7" algn="ctr">
              <a:spcBef>
                <a:spcPts val="0"/>
              </a:spcBef>
              <a:spcAft>
                <a:spcPts val="0"/>
              </a:spcAft>
              <a:buSzPts val="4200"/>
              <a:buNone/>
              <a:defRPr sz="4200"/>
            </a:lvl8pPr>
            <a:lvl9pPr lvl="8" algn="ctr">
              <a:spcBef>
                <a:spcPts val="0"/>
              </a:spcBef>
              <a:spcAft>
                <a:spcPts val="0"/>
              </a:spcAft>
              <a:buSzPts val="4200"/>
              <a:buNone/>
              <a:defRPr sz="4200"/>
            </a:lvl9pPr>
          </a:lstStyle>
          <a:p>
            <a:endParaRPr/>
          </a:p>
        </p:txBody>
      </p:sp>
      <p:sp>
        <p:nvSpPr>
          <p:cNvPr id="42" name="Google Shape;42;p9"/>
          <p:cNvSpPr txBox="1">
            <a:spLocks noGrp="1"/>
          </p:cNvSpPr>
          <p:nvPr>
            <p:ph type="subTitle" idx="1"/>
          </p:nvPr>
        </p:nvSpPr>
        <p:spPr>
          <a:xfrm>
            <a:off x="265500" y="2845201"/>
            <a:ext cx="4045200" cy="1345500"/>
          </a:xfrm>
          <a:prstGeom prst="rect">
            <a:avLst/>
          </a:prstGeom>
        </p:spPr>
        <p:txBody>
          <a:bodyPr spcFirstLastPara="1" wrap="square" lIns="91425" tIns="91425" rIns="91425" bIns="91425" anchor="t" anchorCtr="0">
            <a:noAutofit/>
          </a:bodyPr>
          <a:lstStyle>
            <a:lvl1pPr lvl="0" algn="ctr">
              <a:lnSpc>
                <a:spcPct val="100000"/>
              </a:lnSpc>
              <a:spcBef>
                <a:spcPts val="0"/>
              </a:spcBef>
              <a:spcAft>
                <a:spcPts val="0"/>
              </a:spcAft>
              <a:buSzPts val="2100"/>
              <a:buNone/>
              <a:defRPr sz="2100"/>
            </a:lvl1pPr>
            <a:lvl2pPr lvl="1" algn="ctr">
              <a:lnSpc>
                <a:spcPct val="100000"/>
              </a:lnSpc>
              <a:spcBef>
                <a:spcPts val="0"/>
              </a:spcBef>
              <a:spcAft>
                <a:spcPts val="0"/>
              </a:spcAft>
              <a:buSzPts val="2100"/>
              <a:buNone/>
              <a:defRPr sz="2100"/>
            </a:lvl2pPr>
            <a:lvl3pPr lvl="2" algn="ctr">
              <a:lnSpc>
                <a:spcPct val="100000"/>
              </a:lnSpc>
              <a:spcBef>
                <a:spcPts val="0"/>
              </a:spcBef>
              <a:spcAft>
                <a:spcPts val="0"/>
              </a:spcAft>
              <a:buSzPts val="2100"/>
              <a:buNone/>
              <a:defRPr sz="2100"/>
            </a:lvl3pPr>
            <a:lvl4pPr lvl="3" algn="ctr">
              <a:lnSpc>
                <a:spcPct val="100000"/>
              </a:lnSpc>
              <a:spcBef>
                <a:spcPts val="0"/>
              </a:spcBef>
              <a:spcAft>
                <a:spcPts val="0"/>
              </a:spcAft>
              <a:buSzPts val="2100"/>
              <a:buNone/>
              <a:defRPr sz="2100"/>
            </a:lvl4pPr>
            <a:lvl5pPr lvl="4" algn="ctr">
              <a:lnSpc>
                <a:spcPct val="100000"/>
              </a:lnSpc>
              <a:spcBef>
                <a:spcPts val="0"/>
              </a:spcBef>
              <a:spcAft>
                <a:spcPts val="0"/>
              </a:spcAft>
              <a:buSzPts val="2100"/>
              <a:buNone/>
              <a:defRPr sz="2100"/>
            </a:lvl5pPr>
            <a:lvl6pPr lvl="5" algn="ctr">
              <a:lnSpc>
                <a:spcPct val="100000"/>
              </a:lnSpc>
              <a:spcBef>
                <a:spcPts val="0"/>
              </a:spcBef>
              <a:spcAft>
                <a:spcPts val="0"/>
              </a:spcAft>
              <a:buSzPts val="2100"/>
              <a:buNone/>
              <a:defRPr sz="2100"/>
            </a:lvl6pPr>
            <a:lvl7pPr lvl="6" algn="ctr">
              <a:lnSpc>
                <a:spcPct val="100000"/>
              </a:lnSpc>
              <a:spcBef>
                <a:spcPts val="0"/>
              </a:spcBef>
              <a:spcAft>
                <a:spcPts val="0"/>
              </a:spcAft>
              <a:buSzPts val="2100"/>
              <a:buNone/>
              <a:defRPr sz="2100"/>
            </a:lvl7pPr>
            <a:lvl8pPr lvl="7" algn="ctr">
              <a:lnSpc>
                <a:spcPct val="100000"/>
              </a:lnSpc>
              <a:spcBef>
                <a:spcPts val="0"/>
              </a:spcBef>
              <a:spcAft>
                <a:spcPts val="0"/>
              </a:spcAft>
              <a:buSzPts val="2100"/>
              <a:buNone/>
              <a:defRPr sz="2100"/>
            </a:lvl8pPr>
            <a:lvl9pPr lvl="8" algn="ctr">
              <a:lnSpc>
                <a:spcPct val="100000"/>
              </a:lnSpc>
              <a:spcBef>
                <a:spcPts val="0"/>
              </a:spcBef>
              <a:spcAft>
                <a:spcPts val="0"/>
              </a:spcAft>
              <a:buSzPts val="2100"/>
              <a:buNone/>
              <a:defRPr sz="2100"/>
            </a:lvl9pPr>
          </a:lstStyle>
          <a:p>
            <a:endParaRPr/>
          </a:p>
        </p:txBody>
      </p:sp>
      <p:sp>
        <p:nvSpPr>
          <p:cNvPr id="43" name="Google Shape;43;p9"/>
          <p:cNvSpPr txBox="1">
            <a:spLocks noGrp="1"/>
          </p:cNvSpPr>
          <p:nvPr>
            <p:ph type="body" idx="2"/>
          </p:nvPr>
        </p:nvSpPr>
        <p:spPr>
          <a:xfrm>
            <a:off x="4939500" y="724200"/>
            <a:ext cx="3837000" cy="3695100"/>
          </a:xfrm>
          <a:prstGeom prst="rect">
            <a:avLst/>
          </a:prstGeom>
        </p:spPr>
        <p:txBody>
          <a:bodyPr spcFirstLastPara="1" wrap="square" lIns="91425" tIns="91425" rIns="91425" bIns="91425" anchor="ctr" anchorCtr="0">
            <a:noAutofit/>
          </a:bodyPr>
          <a:lstStyle>
            <a:lvl1pPr marL="457200" lvl="0" indent="-342900">
              <a:spcBef>
                <a:spcPts val="0"/>
              </a:spcBef>
              <a:spcAft>
                <a:spcPts val="0"/>
              </a:spcAft>
              <a:buClr>
                <a:schemeClr val="lt1"/>
              </a:buClr>
              <a:buSzPts val="1800"/>
              <a:buChar char="●"/>
              <a:defRPr>
                <a:solidFill>
                  <a:schemeClr val="lt1"/>
                </a:solidFill>
              </a:defRPr>
            </a:lvl1pPr>
            <a:lvl2pPr marL="914400" lvl="1" indent="-317500">
              <a:spcBef>
                <a:spcPts val="1600"/>
              </a:spcBef>
              <a:spcAft>
                <a:spcPts val="0"/>
              </a:spcAft>
              <a:buClr>
                <a:schemeClr val="lt1"/>
              </a:buClr>
              <a:buSzPts val="1400"/>
              <a:buChar char="○"/>
              <a:defRPr>
                <a:solidFill>
                  <a:schemeClr val="lt1"/>
                </a:solidFill>
              </a:defRPr>
            </a:lvl2pPr>
            <a:lvl3pPr marL="1371600" lvl="2" indent="-317500">
              <a:spcBef>
                <a:spcPts val="1600"/>
              </a:spcBef>
              <a:spcAft>
                <a:spcPts val="0"/>
              </a:spcAft>
              <a:buClr>
                <a:schemeClr val="lt1"/>
              </a:buClr>
              <a:buSzPts val="1400"/>
              <a:buChar char="■"/>
              <a:defRPr>
                <a:solidFill>
                  <a:schemeClr val="lt1"/>
                </a:solidFill>
              </a:defRPr>
            </a:lvl3pPr>
            <a:lvl4pPr marL="1828800" lvl="3" indent="-317500">
              <a:spcBef>
                <a:spcPts val="1600"/>
              </a:spcBef>
              <a:spcAft>
                <a:spcPts val="0"/>
              </a:spcAft>
              <a:buClr>
                <a:schemeClr val="lt1"/>
              </a:buClr>
              <a:buSzPts val="1400"/>
              <a:buChar char="●"/>
              <a:defRPr>
                <a:solidFill>
                  <a:schemeClr val="lt1"/>
                </a:solidFill>
              </a:defRPr>
            </a:lvl4pPr>
            <a:lvl5pPr marL="2286000" lvl="4" indent="-317500">
              <a:spcBef>
                <a:spcPts val="1600"/>
              </a:spcBef>
              <a:spcAft>
                <a:spcPts val="0"/>
              </a:spcAft>
              <a:buClr>
                <a:schemeClr val="lt1"/>
              </a:buClr>
              <a:buSzPts val="1400"/>
              <a:buChar char="○"/>
              <a:defRPr>
                <a:solidFill>
                  <a:schemeClr val="lt1"/>
                </a:solidFill>
              </a:defRPr>
            </a:lvl5pPr>
            <a:lvl6pPr marL="2743200" lvl="5" indent="-317500">
              <a:spcBef>
                <a:spcPts val="1600"/>
              </a:spcBef>
              <a:spcAft>
                <a:spcPts val="0"/>
              </a:spcAft>
              <a:buClr>
                <a:schemeClr val="lt1"/>
              </a:buClr>
              <a:buSzPts val="1400"/>
              <a:buChar char="■"/>
              <a:defRPr>
                <a:solidFill>
                  <a:schemeClr val="lt1"/>
                </a:solidFill>
              </a:defRPr>
            </a:lvl6pPr>
            <a:lvl7pPr marL="3200400" lvl="6" indent="-317500">
              <a:spcBef>
                <a:spcPts val="1600"/>
              </a:spcBef>
              <a:spcAft>
                <a:spcPts val="0"/>
              </a:spcAft>
              <a:buClr>
                <a:schemeClr val="lt1"/>
              </a:buClr>
              <a:buSzPts val="1400"/>
              <a:buChar char="●"/>
              <a:defRPr>
                <a:solidFill>
                  <a:schemeClr val="lt1"/>
                </a:solidFill>
              </a:defRPr>
            </a:lvl7pPr>
            <a:lvl8pPr marL="3657600" lvl="7" indent="-317500">
              <a:spcBef>
                <a:spcPts val="1600"/>
              </a:spcBef>
              <a:spcAft>
                <a:spcPts val="0"/>
              </a:spcAft>
              <a:buClr>
                <a:schemeClr val="lt1"/>
              </a:buClr>
              <a:buSzPts val="1400"/>
              <a:buChar char="○"/>
              <a:defRPr>
                <a:solidFill>
                  <a:schemeClr val="lt1"/>
                </a:solidFill>
              </a:defRPr>
            </a:lvl8pPr>
            <a:lvl9pPr marL="4114800" lvl="8" indent="-317500">
              <a:spcBef>
                <a:spcPts val="1600"/>
              </a:spcBef>
              <a:spcAft>
                <a:spcPts val="1600"/>
              </a:spcAft>
              <a:buClr>
                <a:schemeClr val="lt1"/>
              </a:buClr>
              <a:buSzPts val="1400"/>
              <a:buChar char="■"/>
              <a:defRPr>
                <a:solidFill>
                  <a:schemeClr val="lt1"/>
                </a:solidFill>
              </a:defRPr>
            </a:lvl9pPr>
          </a:lstStyle>
          <a:p>
            <a:endParaRPr/>
          </a:p>
        </p:txBody>
      </p:sp>
      <p:sp>
        <p:nvSpPr>
          <p:cNvPr id="44" name="Google Shape;44;p9"/>
          <p:cNvSpPr txBox="1">
            <a:spLocks noGrp="1"/>
          </p:cNvSpPr>
          <p:nvPr>
            <p:ph type="sldNum" idx="12"/>
          </p:nvPr>
        </p:nvSpPr>
        <p:spPr>
          <a:xfrm>
            <a:off x="8490250" y="4681009"/>
            <a:ext cx="548700" cy="393600"/>
          </a:xfrm>
          <a:prstGeom prst="rect">
            <a:avLst/>
          </a:prstGeom>
        </p:spPr>
        <p:txBody>
          <a:bodyPr spcFirstLastPara="1" wrap="square" lIns="91425" tIns="91425" rIns="91425" bIns="91425" anchor="ctr" anchorCtr="0">
            <a:noAutofit/>
          </a:bodyPr>
          <a:lstStyle>
            <a:lvl1pPr lvl="0">
              <a:buNone/>
              <a:defRPr>
                <a:solidFill>
                  <a:schemeClr val="lt1"/>
                </a:solidFill>
              </a:defRPr>
            </a:lvl1pPr>
            <a:lvl2pPr lvl="1">
              <a:buNone/>
              <a:defRPr>
                <a:solidFill>
                  <a:schemeClr val="lt1"/>
                </a:solidFill>
              </a:defRPr>
            </a:lvl2pPr>
            <a:lvl3pPr lvl="2">
              <a:buNone/>
              <a:defRPr>
                <a:solidFill>
                  <a:schemeClr val="lt1"/>
                </a:solidFill>
              </a:defRPr>
            </a:lvl3pPr>
            <a:lvl4pPr lvl="3">
              <a:buNone/>
              <a:defRPr>
                <a:solidFill>
                  <a:schemeClr val="lt1"/>
                </a:solidFill>
              </a:defRPr>
            </a:lvl4pPr>
            <a:lvl5pPr lvl="4">
              <a:buNone/>
              <a:defRPr>
                <a:solidFill>
                  <a:schemeClr val="lt1"/>
                </a:solidFill>
              </a:defRPr>
            </a:lvl5pPr>
            <a:lvl6pPr lvl="5">
              <a:buNone/>
              <a:defRPr>
                <a:solidFill>
                  <a:schemeClr val="lt1"/>
                </a:solidFill>
              </a:defRPr>
            </a:lvl6pPr>
            <a:lvl7pPr lvl="6">
              <a:buNone/>
              <a:defRPr>
                <a:solidFill>
                  <a:schemeClr val="lt1"/>
                </a:solidFill>
              </a:defRPr>
            </a:lvl7pPr>
            <a:lvl8pPr lvl="7">
              <a:buNone/>
              <a:defRPr>
                <a:solidFill>
                  <a:schemeClr val="lt1"/>
                </a:solidFill>
              </a:defRPr>
            </a:lvl8pPr>
            <a:lvl9pPr lvl="8">
              <a:buNone/>
              <a:defRPr>
                <a:solidFill>
                  <a:schemeClr val="lt1"/>
                </a:solidFill>
              </a:defRPr>
            </a:lvl9pPr>
          </a:lstStyle>
          <a:p>
            <a:pPr marL="0" lvl="0" indent="0" algn="r" rtl="0">
              <a:spcBef>
                <a:spcPts val="0"/>
              </a:spcBef>
              <a:spcAft>
                <a:spcPts val="0"/>
              </a:spcAft>
              <a:buNone/>
            </a:pPr>
            <a:fld id="{00000000-1234-1234-1234-123412341234}" type="slidenum">
              <a:rPr lang="en"/>
              <a:t>‹#›</a:t>
            </a:fld>
            <a:endParaRPr/>
          </a:p>
        </p:txBody>
      </p:sp>
    </p:spTree>
  </p:cSld>
  <p:clrMapOvr>
    <a:masterClrMapping/>
  </p:clrMapOvr>
</p:sldLayout>
</file>

<file path=ppt/slideLayouts/slideLayout8.xml><?xml version="1.0" encoding="utf-8"?>
<p:sldLayout xmlns:a="http://schemas.openxmlformats.org/drawingml/2006/main" xmlns:r="http://schemas.openxmlformats.org/officeDocument/2006/relationships" xmlns:p="http://schemas.openxmlformats.org/presentationml/2006/main" matchingName="Caption">
  <p:cSld name="CAPTION_ONLY">
    <p:spTree>
      <p:nvGrpSpPr>
        <p:cNvPr id="1" name="Shape 45"/>
        <p:cNvGrpSpPr/>
        <p:nvPr/>
      </p:nvGrpSpPr>
      <p:grpSpPr>
        <a:xfrm>
          <a:off x="0" y="0"/>
          <a:ext cx="0" cy="0"/>
          <a:chOff x="0" y="0"/>
          <a:chExt cx="0" cy="0"/>
        </a:xfrm>
      </p:grpSpPr>
      <p:sp>
        <p:nvSpPr>
          <p:cNvPr id="46" name="Google Shape;46;p10"/>
          <p:cNvSpPr txBox="1">
            <a:spLocks noGrp="1"/>
          </p:cNvSpPr>
          <p:nvPr>
            <p:ph type="body" idx="1"/>
          </p:nvPr>
        </p:nvSpPr>
        <p:spPr>
          <a:xfrm>
            <a:off x="319500" y="4230575"/>
            <a:ext cx="5998800" cy="598800"/>
          </a:xfrm>
          <a:prstGeom prst="rect">
            <a:avLst/>
          </a:prstGeom>
        </p:spPr>
        <p:txBody>
          <a:bodyPr spcFirstLastPara="1" wrap="square" lIns="91425" tIns="91425" rIns="91425" bIns="91425" anchor="ctr" anchorCtr="0">
            <a:noAutofit/>
          </a:bodyPr>
          <a:lstStyle>
            <a:lvl1pPr marL="457200" lvl="0" indent="-228600">
              <a:lnSpc>
                <a:spcPct val="100000"/>
              </a:lnSpc>
              <a:spcBef>
                <a:spcPts val="0"/>
              </a:spcBef>
              <a:spcAft>
                <a:spcPts val="0"/>
              </a:spcAft>
              <a:buSzPts val="1800"/>
              <a:buNone/>
              <a:defRPr/>
            </a:lvl1pPr>
          </a:lstStyle>
          <a:p>
            <a:endParaRPr/>
          </a:p>
        </p:txBody>
      </p:sp>
      <p:sp>
        <p:nvSpPr>
          <p:cNvPr id="47" name="Google Shape;47;p10"/>
          <p:cNvSpPr txBox="1">
            <a:spLocks noGrp="1"/>
          </p:cNvSpPr>
          <p:nvPr>
            <p:ph type="sldNum" idx="12"/>
          </p:nvPr>
        </p:nvSpPr>
        <p:spPr>
          <a:xfrm>
            <a:off x="8490250" y="4681009"/>
            <a:ext cx="548700" cy="393600"/>
          </a:xfrm>
          <a:prstGeom prst="rect">
            <a:avLst/>
          </a:prstGeom>
        </p:spPr>
        <p:txBody>
          <a:bodyPr spcFirstLastPara="1" wrap="square" lIns="91425" tIns="91425" rIns="91425" bIns="91425" anchor="ctr" anchorCtr="0">
            <a:noAutofit/>
          </a:bodyPr>
          <a:lstStyle>
            <a:lvl1pPr lvl="0">
              <a:buNone/>
              <a:defRPr/>
            </a:lvl1pPr>
            <a:lvl2pPr lvl="1">
              <a:buNone/>
              <a:defRPr/>
            </a:lvl2pPr>
            <a:lvl3pPr lvl="2">
              <a:buNone/>
              <a:defRPr/>
            </a:lvl3pPr>
            <a:lvl4pPr lvl="3">
              <a:buNone/>
              <a:defRPr/>
            </a:lvl4pPr>
            <a:lvl5pPr lvl="4">
              <a:buNone/>
              <a:defRPr/>
            </a:lvl5pPr>
            <a:lvl6pPr lvl="5">
              <a:buNone/>
              <a:defRPr/>
            </a:lvl6pPr>
            <a:lvl7pPr lvl="6">
              <a:buNone/>
              <a:defRPr/>
            </a:lvl7pPr>
            <a:lvl8pPr lvl="7">
              <a:buNone/>
              <a:defRPr/>
            </a:lvl8pPr>
            <a:lvl9pPr lvl="8">
              <a:buNone/>
              <a:defRPr/>
            </a:lvl9pPr>
          </a:lstStyle>
          <a:p>
            <a:pPr marL="0" lvl="0" indent="0" algn="r" rtl="0">
              <a:spcBef>
                <a:spcPts val="0"/>
              </a:spcBef>
              <a:spcAft>
                <a:spcPts val="0"/>
              </a:spcAft>
              <a:buNone/>
            </a:pPr>
            <a:fld id="{00000000-1234-1234-1234-123412341234}" type="slidenum">
              <a:rPr lang="en"/>
              <a:t>‹#›</a:t>
            </a:fld>
            <a:endParaRPr/>
          </a:p>
        </p:txBody>
      </p:sp>
    </p:spTree>
  </p:cSld>
  <p:clrMapOvr>
    <a:masterClrMapping/>
  </p:clrMapOvr>
</p:sldLayout>
</file>

<file path=ppt/slideLayouts/slideLayout9.xml><?xml version="1.0" encoding="utf-8"?>
<p:sldLayout xmlns:a="http://schemas.openxmlformats.org/drawingml/2006/main" xmlns:r="http://schemas.openxmlformats.org/officeDocument/2006/relationships" xmlns:p="http://schemas.openxmlformats.org/presentationml/2006/main" matchingName="Big number">
  <p:cSld name="BIG_NUMBER">
    <p:spTree>
      <p:nvGrpSpPr>
        <p:cNvPr id="1" name="Shape 48"/>
        <p:cNvGrpSpPr/>
        <p:nvPr/>
      </p:nvGrpSpPr>
      <p:grpSpPr>
        <a:xfrm>
          <a:off x="0" y="0"/>
          <a:ext cx="0" cy="0"/>
          <a:chOff x="0" y="0"/>
          <a:chExt cx="0" cy="0"/>
        </a:xfrm>
      </p:grpSpPr>
      <p:sp>
        <p:nvSpPr>
          <p:cNvPr id="49" name="Google Shape;49;p11"/>
          <p:cNvSpPr/>
          <p:nvPr/>
        </p:nvSpPr>
        <p:spPr>
          <a:xfrm>
            <a:off x="0" y="5045700"/>
            <a:ext cx="9144000" cy="97800"/>
          </a:xfrm>
          <a:prstGeom prst="rect">
            <a:avLst/>
          </a:prstGeom>
          <a:solidFill>
            <a:schemeClr val="dk1"/>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50" name="Google Shape;50;p11"/>
          <p:cNvSpPr txBox="1">
            <a:spLocks noGrp="1"/>
          </p:cNvSpPr>
          <p:nvPr>
            <p:ph type="title" hasCustomPrompt="1"/>
          </p:nvPr>
        </p:nvSpPr>
        <p:spPr>
          <a:xfrm>
            <a:off x="311700" y="1233100"/>
            <a:ext cx="8520600" cy="1610100"/>
          </a:xfrm>
          <a:prstGeom prst="rect">
            <a:avLst/>
          </a:prstGeom>
        </p:spPr>
        <p:txBody>
          <a:bodyPr spcFirstLastPara="1" wrap="square" lIns="91425" tIns="91425" rIns="91425" bIns="91425" anchor="b" anchorCtr="0">
            <a:noAutofit/>
          </a:bodyPr>
          <a:lstStyle>
            <a:lvl1pPr lvl="0" algn="ctr">
              <a:spcBef>
                <a:spcPts val="0"/>
              </a:spcBef>
              <a:spcAft>
                <a:spcPts val="0"/>
              </a:spcAft>
              <a:buSzPts val="10000"/>
              <a:buFont typeface="Lato"/>
              <a:buNone/>
              <a:defRPr sz="10000">
                <a:latin typeface="Lato"/>
                <a:ea typeface="Lato"/>
                <a:cs typeface="Lato"/>
                <a:sym typeface="Lato"/>
              </a:defRPr>
            </a:lvl1pPr>
            <a:lvl2pPr lvl="1" algn="ctr">
              <a:spcBef>
                <a:spcPts val="0"/>
              </a:spcBef>
              <a:spcAft>
                <a:spcPts val="0"/>
              </a:spcAft>
              <a:buSzPts val="10000"/>
              <a:buFont typeface="Lato"/>
              <a:buNone/>
              <a:defRPr sz="10000">
                <a:latin typeface="Lato"/>
                <a:ea typeface="Lato"/>
                <a:cs typeface="Lato"/>
                <a:sym typeface="Lato"/>
              </a:defRPr>
            </a:lvl2pPr>
            <a:lvl3pPr lvl="2" algn="ctr">
              <a:spcBef>
                <a:spcPts val="0"/>
              </a:spcBef>
              <a:spcAft>
                <a:spcPts val="0"/>
              </a:spcAft>
              <a:buSzPts val="10000"/>
              <a:buFont typeface="Lato"/>
              <a:buNone/>
              <a:defRPr sz="10000">
                <a:latin typeface="Lato"/>
                <a:ea typeface="Lato"/>
                <a:cs typeface="Lato"/>
                <a:sym typeface="Lato"/>
              </a:defRPr>
            </a:lvl3pPr>
            <a:lvl4pPr lvl="3" algn="ctr">
              <a:spcBef>
                <a:spcPts val="0"/>
              </a:spcBef>
              <a:spcAft>
                <a:spcPts val="0"/>
              </a:spcAft>
              <a:buSzPts val="10000"/>
              <a:buFont typeface="Lato"/>
              <a:buNone/>
              <a:defRPr sz="10000">
                <a:latin typeface="Lato"/>
                <a:ea typeface="Lato"/>
                <a:cs typeface="Lato"/>
                <a:sym typeface="Lato"/>
              </a:defRPr>
            </a:lvl4pPr>
            <a:lvl5pPr lvl="4" algn="ctr">
              <a:spcBef>
                <a:spcPts val="0"/>
              </a:spcBef>
              <a:spcAft>
                <a:spcPts val="0"/>
              </a:spcAft>
              <a:buSzPts val="10000"/>
              <a:buFont typeface="Lato"/>
              <a:buNone/>
              <a:defRPr sz="10000">
                <a:latin typeface="Lato"/>
                <a:ea typeface="Lato"/>
                <a:cs typeface="Lato"/>
                <a:sym typeface="Lato"/>
              </a:defRPr>
            </a:lvl5pPr>
            <a:lvl6pPr lvl="5" algn="ctr">
              <a:spcBef>
                <a:spcPts val="0"/>
              </a:spcBef>
              <a:spcAft>
                <a:spcPts val="0"/>
              </a:spcAft>
              <a:buSzPts val="10000"/>
              <a:buFont typeface="Lato"/>
              <a:buNone/>
              <a:defRPr sz="10000">
                <a:latin typeface="Lato"/>
                <a:ea typeface="Lato"/>
                <a:cs typeface="Lato"/>
                <a:sym typeface="Lato"/>
              </a:defRPr>
            </a:lvl6pPr>
            <a:lvl7pPr lvl="6" algn="ctr">
              <a:spcBef>
                <a:spcPts val="0"/>
              </a:spcBef>
              <a:spcAft>
                <a:spcPts val="0"/>
              </a:spcAft>
              <a:buSzPts val="10000"/>
              <a:buFont typeface="Lato"/>
              <a:buNone/>
              <a:defRPr sz="10000">
                <a:latin typeface="Lato"/>
                <a:ea typeface="Lato"/>
                <a:cs typeface="Lato"/>
                <a:sym typeface="Lato"/>
              </a:defRPr>
            </a:lvl7pPr>
            <a:lvl8pPr lvl="7" algn="ctr">
              <a:spcBef>
                <a:spcPts val="0"/>
              </a:spcBef>
              <a:spcAft>
                <a:spcPts val="0"/>
              </a:spcAft>
              <a:buSzPts val="10000"/>
              <a:buFont typeface="Lato"/>
              <a:buNone/>
              <a:defRPr sz="10000">
                <a:latin typeface="Lato"/>
                <a:ea typeface="Lato"/>
                <a:cs typeface="Lato"/>
                <a:sym typeface="Lato"/>
              </a:defRPr>
            </a:lvl8pPr>
            <a:lvl9pPr lvl="8" algn="ctr">
              <a:spcBef>
                <a:spcPts val="0"/>
              </a:spcBef>
              <a:spcAft>
                <a:spcPts val="0"/>
              </a:spcAft>
              <a:buSzPts val="10000"/>
              <a:buFont typeface="Lato"/>
              <a:buNone/>
              <a:defRPr sz="10000">
                <a:latin typeface="Lato"/>
                <a:ea typeface="Lato"/>
                <a:cs typeface="Lato"/>
                <a:sym typeface="Lato"/>
              </a:defRPr>
            </a:lvl9pPr>
          </a:lstStyle>
          <a:p>
            <a:r>
              <a:t>xx%</a:t>
            </a:r>
          </a:p>
        </p:txBody>
      </p:sp>
      <p:sp>
        <p:nvSpPr>
          <p:cNvPr id="51" name="Google Shape;51;p11"/>
          <p:cNvSpPr txBox="1">
            <a:spLocks noGrp="1"/>
          </p:cNvSpPr>
          <p:nvPr>
            <p:ph type="body" idx="1"/>
          </p:nvPr>
        </p:nvSpPr>
        <p:spPr>
          <a:xfrm>
            <a:off x="311700" y="2919450"/>
            <a:ext cx="8520600" cy="1071600"/>
          </a:xfrm>
          <a:prstGeom prst="rect">
            <a:avLst/>
          </a:prstGeom>
        </p:spPr>
        <p:txBody>
          <a:bodyPr spcFirstLastPara="1" wrap="square" lIns="91425" tIns="91425" rIns="91425" bIns="91425" anchor="t" anchorCtr="0">
            <a:noAutofit/>
          </a:bodyPr>
          <a:lstStyle>
            <a:lvl1pPr marL="457200" lvl="0" indent="-342900" algn="ctr">
              <a:spcBef>
                <a:spcPts val="0"/>
              </a:spcBef>
              <a:spcAft>
                <a:spcPts val="0"/>
              </a:spcAft>
              <a:buSzPts val="1800"/>
              <a:buChar char="●"/>
              <a:defRPr/>
            </a:lvl1pPr>
            <a:lvl2pPr marL="914400" lvl="1" indent="-317500" algn="ctr">
              <a:spcBef>
                <a:spcPts val="1600"/>
              </a:spcBef>
              <a:spcAft>
                <a:spcPts val="0"/>
              </a:spcAft>
              <a:buSzPts val="1400"/>
              <a:buChar char="○"/>
              <a:defRPr/>
            </a:lvl2pPr>
            <a:lvl3pPr marL="1371600" lvl="2" indent="-317500" algn="ctr">
              <a:spcBef>
                <a:spcPts val="1600"/>
              </a:spcBef>
              <a:spcAft>
                <a:spcPts val="0"/>
              </a:spcAft>
              <a:buSzPts val="1400"/>
              <a:buChar char="■"/>
              <a:defRPr/>
            </a:lvl3pPr>
            <a:lvl4pPr marL="1828800" lvl="3" indent="-317500" algn="ctr">
              <a:spcBef>
                <a:spcPts val="1600"/>
              </a:spcBef>
              <a:spcAft>
                <a:spcPts val="0"/>
              </a:spcAft>
              <a:buSzPts val="1400"/>
              <a:buChar char="●"/>
              <a:defRPr/>
            </a:lvl4pPr>
            <a:lvl5pPr marL="2286000" lvl="4" indent="-317500" algn="ctr">
              <a:spcBef>
                <a:spcPts val="1600"/>
              </a:spcBef>
              <a:spcAft>
                <a:spcPts val="0"/>
              </a:spcAft>
              <a:buSzPts val="1400"/>
              <a:buChar char="○"/>
              <a:defRPr/>
            </a:lvl5pPr>
            <a:lvl6pPr marL="2743200" lvl="5" indent="-317500" algn="ctr">
              <a:spcBef>
                <a:spcPts val="1600"/>
              </a:spcBef>
              <a:spcAft>
                <a:spcPts val="0"/>
              </a:spcAft>
              <a:buSzPts val="1400"/>
              <a:buChar char="■"/>
              <a:defRPr/>
            </a:lvl6pPr>
            <a:lvl7pPr marL="3200400" lvl="6" indent="-317500" algn="ctr">
              <a:spcBef>
                <a:spcPts val="1600"/>
              </a:spcBef>
              <a:spcAft>
                <a:spcPts val="0"/>
              </a:spcAft>
              <a:buSzPts val="1400"/>
              <a:buChar char="●"/>
              <a:defRPr/>
            </a:lvl7pPr>
            <a:lvl8pPr marL="3657600" lvl="7" indent="-317500" algn="ctr">
              <a:spcBef>
                <a:spcPts val="1600"/>
              </a:spcBef>
              <a:spcAft>
                <a:spcPts val="0"/>
              </a:spcAft>
              <a:buSzPts val="1400"/>
              <a:buChar char="○"/>
              <a:defRPr/>
            </a:lvl8pPr>
            <a:lvl9pPr marL="4114800" lvl="8" indent="-317500" algn="ctr">
              <a:spcBef>
                <a:spcPts val="1600"/>
              </a:spcBef>
              <a:spcAft>
                <a:spcPts val="1600"/>
              </a:spcAft>
              <a:buSzPts val="1400"/>
              <a:buChar char="■"/>
              <a:defRPr/>
            </a:lvl9pPr>
          </a:lstStyle>
          <a:p>
            <a:endParaRPr/>
          </a:p>
        </p:txBody>
      </p:sp>
      <p:sp>
        <p:nvSpPr>
          <p:cNvPr id="52" name="Google Shape;52;p11"/>
          <p:cNvSpPr txBox="1">
            <a:spLocks noGrp="1"/>
          </p:cNvSpPr>
          <p:nvPr>
            <p:ph type="sldNum" idx="12"/>
          </p:nvPr>
        </p:nvSpPr>
        <p:spPr>
          <a:xfrm>
            <a:off x="8490250" y="4681009"/>
            <a:ext cx="548700" cy="393600"/>
          </a:xfrm>
          <a:prstGeom prst="rect">
            <a:avLst/>
          </a:prstGeom>
        </p:spPr>
        <p:txBody>
          <a:bodyPr spcFirstLastPara="1" wrap="square" lIns="91425" tIns="91425" rIns="91425" bIns="91425" anchor="ctr" anchorCtr="0">
            <a:noAutofit/>
          </a:bodyPr>
          <a:lstStyle>
            <a:lvl1pPr lvl="0">
              <a:buNone/>
              <a:defRPr/>
            </a:lvl1pPr>
            <a:lvl2pPr lvl="1">
              <a:buNone/>
              <a:defRPr/>
            </a:lvl2pPr>
            <a:lvl3pPr lvl="2">
              <a:buNone/>
              <a:defRPr/>
            </a:lvl3pPr>
            <a:lvl4pPr lvl="3">
              <a:buNone/>
              <a:defRPr/>
            </a:lvl4pPr>
            <a:lvl5pPr lvl="4">
              <a:buNone/>
              <a:defRPr/>
            </a:lvl5pPr>
            <a:lvl6pPr lvl="5">
              <a:buNone/>
              <a:defRPr/>
            </a:lvl6pPr>
            <a:lvl7pPr lvl="6">
              <a:buNone/>
              <a:defRPr/>
            </a:lvl7pPr>
            <a:lvl8pPr lvl="7">
              <a:buNone/>
              <a:defRPr/>
            </a:lvl8pPr>
            <a:lvl9pPr lvl="8">
              <a:buNone/>
              <a:defRPr/>
            </a:lvl9pPr>
          </a:lstStyle>
          <a:p>
            <a:pPr marL="0" lvl="0" indent="0" algn="r" rtl="0">
              <a:spcBef>
                <a:spcPts val="0"/>
              </a:spcBef>
              <a:spcAft>
                <a:spcPts val="0"/>
              </a:spcAft>
              <a:buNone/>
            </a:pPr>
            <a:fld id="{00000000-1234-1234-1234-123412341234}" type="slidenum">
              <a:rPr lang="en"/>
              <a:t>‹#›</a:t>
            </a:fld>
            <a:endParaRPr/>
          </a:p>
        </p:txBody>
      </p:sp>
    </p:spTree>
  </p:cSld>
  <p:clrMapOvr>
    <a:masterClrMapping/>
  </p:clrMapOvr>
</p:sldLayout>
</file>

<file path=ppt/slideLayouts/slideLayout10.xml><?xml version="1.0" encoding="utf-8"?>
<p:sldLayout xmlns:a="http://schemas.openxmlformats.org/drawingml/2006/main" xmlns:r="http://schemas.openxmlformats.org/officeDocument/2006/relationships" xmlns:p="http://schemas.openxmlformats.org/presentationml/2006/main" matchingName="Blank" type="blank">
  <p:cSld name="BLANK">
    <p:spTree>
      <p:nvGrpSpPr>
        <p:cNvPr id="1" name="Shape 53"/>
        <p:cNvGrpSpPr/>
        <p:nvPr/>
      </p:nvGrpSpPr>
      <p:grpSpPr>
        <a:xfrm>
          <a:off x="0" y="0"/>
          <a:ext cx="0" cy="0"/>
          <a:chOff x="0" y="0"/>
          <a:chExt cx="0" cy="0"/>
        </a:xfrm>
      </p:grpSpPr>
      <p:sp>
        <p:nvSpPr>
          <p:cNvPr id="54" name="Google Shape;54;p12"/>
          <p:cNvSpPr txBox="1">
            <a:spLocks noGrp="1"/>
          </p:cNvSpPr>
          <p:nvPr>
            <p:ph type="sldNum" idx="12"/>
          </p:nvPr>
        </p:nvSpPr>
        <p:spPr>
          <a:xfrm>
            <a:off x="8490250" y="4681009"/>
            <a:ext cx="548700" cy="393600"/>
          </a:xfrm>
          <a:prstGeom prst="rect">
            <a:avLst/>
          </a:prstGeom>
        </p:spPr>
        <p:txBody>
          <a:bodyPr spcFirstLastPara="1" wrap="square" lIns="91425" tIns="91425" rIns="91425" bIns="91425" anchor="ctr" anchorCtr="0">
            <a:noAutofit/>
          </a:bodyPr>
          <a:lstStyle>
            <a:lvl1pPr lvl="0">
              <a:buNone/>
              <a:defRPr/>
            </a:lvl1pPr>
            <a:lvl2pPr lvl="1">
              <a:buNone/>
              <a:defRPr/>
            </a:lvl2pPr>
            <a:lvl3pPr lvl="2">
              <a:buNone/>
              <a:defRPr/>
            </a:lvl3pPr>
            <a:lvl4pPr lvl="3">
              <a:buNone/>
              <a:defRPr/>
            </a:lvl4pPr>
            <a:lvl5pPr lvl="4">
              <a:buNone/>
              <a:defRPr/>
            </a:lvl5pPr>
            <a:lvl6pPr lvl="5">
              <a:buNone/>
              <a:defRPr/>
            </a:lvl6pPr>
            <a:lvl7pPr lvl="6">
              <a:buNone/>
              <a:defRPr/>
            </a:lvl7pPr>
            <a:lvl8pPr lvl="7">
              <a:buNone/>
              <a:defRPr/>
            </a:lvl8pPr>
            <a:lvl9pPr lvl="8">
              <a:buNone/>
              <a:defRPr/>
            </a:lvl9pPr>
          </a:lstStyle>
          <a:p>
            <a:pPr marL="0" lvl="0" indent="0" algn="r" rtl="0">
              <a:spcBef>
                <a:spcPts val="0"/>
              </a:spcBef>
              <a:spcAft>
                <a:spcPts val="0"/>
              </a:spcAft>
              <a:buNone/>
            </a:pPr>
            <a:fld id="{00000000-1234-1234-1234-123412341234}" type="slidenum">
              <a:rPr lang="en"/>
              <a:t>‹#›</a:t>
            </a:fld>
            <a:endParaRPr/>
          </a:p>
        </p:txBody>
      </p:sp>
    </p:spTree>
  </p:cSld>
  <p:clrMapOvr>
    <a:masterClrMapping/>
  </p:clrMapOvr>
</p:sldLayout>
</file>

<file path=ppt/slideMasters/_rels/slideMaster1.xml.rels><?xml version="1.0" encoding="UTF-8" standalone="yes"?>
<Relationships xmlns="http://schemas.openxmlformats.org/package/2006/relationships"><Relationship Id="rId8" Type="http://schemas.openxmlformats.org/officeDocument/2006/relationships/slideLayout" Target="../slideLayouts/slideLayout8.xml"/><Relationship Id="rId3" Type="http://schemas.openxmlformats.org/officeDocument/2006/relationships/slideLayout" Target="../slideLayouts/slideLayout3.xml"/><Relationship Id="rId7" Type="http://schemas.openxmlformats.org/officeDocument/2006/relationships/slideLayout" Target="../slideLayouts/slideLayout7.xml"/><Relationship Id="rId2" Type="http://schemas.openxmlformats.org/officeDocument/2006/relationships/slideLayout" Target="../slideLayouts/slideLayout2.xml"/><Relationship Id="rId1" Type="http://schemas.openxmlformats.org/officeDocument/2006/relationships/slideLayout" Target="../slideLayouts/slideLayout1.xml"/><Relationship Id="rId6" Type="http://schemas.openxmlformats.org/officeDocument/2006/relationships/slideLayout" Target="../slideLayouts/slideLayout6.xml"/><Relationship Id="rId11" Type="http://schemas.openxmlformats.org/officeDocument/2006/relationships/theme" Target="../theme/theme1.xml"/><Relationship Id="rId5" Type="http://schemas.openxmlformats.org/officeDocument/2006/relationships/slideLayout" Target="../slideLayouts/slideLayout5.xml"/><Relationship Id="rId10" Type="http://schemas.openxmlformats.org/officeDocument/2006/relationships/slideLayout" Target="../slideLayouts/slideLayout10.xml"/><Relationship Id="rId4" Type="http://schemas.openxmlformats.org/officeDocument/2006/relationships/slideLayout" Target="../slideLayouts/slideLayout4.xml"/><Relationship Id="rId9" Type="http://schemas.openxmlformats.org/officeDocument/2006/relationships/slideLayout" Target="../slideLayouts/slideLayout9.xml"/></Relationships>
</file>

<file path=ppt/slideMasters/slideMaster1.xml><?xml version="1.0" encoding="utf-8"?>
<p:sldMaster xmlns:a="http://schemas.openxmlformats.org/drawingml/2006/main" xmlns:r="http://schemas.openxmlformats.org/officeDocument/2006/relationships" xmlns:p="http://schemas.openxmlformats.org/presentationml/2006/main">
  <p:cSld name="coral">
    <p:bg>
      <p:bgPr>
        <a:solidFill>
          <a:schemeClr val="lt1"/>
        </a:solidFill>
        <a:effectLst/>
      </p:bgPr>
    </p:bg>
    <p:spTree>
      <p:nvGrpSpPr>
        <p:cNvPr id="1" name="Shape 5"/>
        <p:cNvGrpSpPr/>
        <p:nvPr/>
      </p:nvGrpSpPr>
      <p:grpSpPr>
        <a:xfrm>
          <a:off x="0" y="0"/>
          <a:ext cx="0" cy="0"/>
          <a:chOff x="0" y="0"/>
          <a:chExt cx="0" cy="0"/>
        </a:xfrm>
      </p:grpSpPr>
      <p:sp>
        <p:nvSpPr>
          <p:cNvPr id="6" name="Google Shape;6;p1"/>
          <p:cNvSpPr txBox="1">
            <a:spLocks noGrp="1"/>
          </p:cNvSpPr>
          <p:nvPr>
            <p:ph type="title"/>
          </p:nvPr>
        </p:nvSpPr>
        <p:spPr>
          <a:xfrm>
            <a:off x="311700" y="391350"/>
            <a:ext cx="8520600" cy="626100"/>
          </a:xfrm>
          <a:prstGeom prst="rect">
            <a:avLst/>
          </a:prstGeom>
          <a:noFill/>
          <a:ln>
            <a:noFill/>
          </a:ln>
        </p:spPr>
        <p:txBody>
          <a:bodyPr spcFirstLastPara="1" wrap="square" lIns="91425" tIns="91425" rIns="91425" bIns="91425" anchor="t" anchorCtr="0">
            <a:noAutofit/>
          </a:bodyPr>
          <a:lstStyle>
            <a:lvl1pPr lvl="0">
              <a:spcBef>
                <a:spcPts val="0"/>
              </a:spcBef>
              <a:spcAft>
                <a:spcPts val="0"/>
              </a:spcAft>
              <a:buClr>
                <a:schemeClr val="dk1"/>
              </a:buClr>
              <a:buSzPts val="3200"/>
              <a:buFont typeface="Playfair Display"/>
              <a:buNone/>
              <a:defRPr sz="3200" b="1">
                <a:solidFill>
                  <a:schemeClr val="dk1"/>
                </a:solidFill>
                <a:latin typeface="Playfair Display"/>
                <a:ea typeface="Playfair Display"/>
                <a:cs typeface="Playfair Display"/>
                <a:sym typeface="Playfair Display"/>
              </a:defRPr>
            </a:lvl1pPr>
            <a:lvl2pPr lvl="1">
              <a:spcBef>
                <a:spcPts val="0"/>
              </a:spcBef>
              <a:spcAft>
                <a:spcPts val="0"/>
              </a:spcAft>
              <a:buClr>
                <a:schemeClr val="dk1"/>
              </a:buClr>
              <a:buSzPts val="3200"/>
              <a:buFont typeface="Playfair Display"/>
              <a:buNone/>
              <a:defRPr sz="3200" b="1">
                <a:solidFill>
                  <a:schemeClr val="dk1"/>
                </a:solidFill>
                <a:latin typeface="Playfair Display"/>
                <a:ea typeface="Playfair Display"/>
                <a:cs typeface="Playfair Display"/>
                <a:sym typeface="Playfair Display"/>
              </a:defRPr>
            </a:lvl2pPr>
            <a:lvl3pPr lvl="2">
              <a:spcBef>
                <a:spcPts val="0"/>
              </a:spcBef>
              <a:spcAft>
                <a:spcPts val="0"/>
              </a:spcAft>
              <a:buClr>
                <a:schemeClr val="dk1"/>
              </a:buClr>
              <a:buSzPts val="3200"/>
              <a:buFont typeface="Playfair Display"/>
              <a:buNone/>
              <a:defRPr sz="3200" b="1">
                <a:solidFill>
                  <a:schemeClr val="dk1"/>
                </a:solidFill>
                <a:latin typeface="Playfair Display"/>
                <a:ea typeface="Playfair Display"/>
                <a:cs typeface="Playfair Display"/>
                <a:sym typeface="Playfair Display"/>
              </a:defRPr>
            </a:lvl3pPr>
            <a:lvl4pPr lvl="3">
              <a:spcBef>
                <a:spcPts val="0"/>
              </a:spcBef>
              <a:spcAft>
                <a:spcPts val="0"/>
              </a:spcAft>
              <a:buClr>
                <a:schemeClr val="dk1"/>
              </a:buClr>
              <a:buSzPts val="3200"/>
              <a:buFont typeface="Playfair Display"/>
              <a:buNone/>
              <a:defRPr sz="3200" b="1">
                <a:solidFill>
                  <a:schemeClr val="dk1"/>
                </a:solidFill>
                <a:latin typeface="Playfair Display"/>
                <a:ea typeface="Playfair Display"/>
                <a:cs typeface="Playfair Display"/>
                <a:sym typeface="Playfair Display"/>
              </a:defRPr>
            </a:lvl4pPr>
            <a:lvl5pPr lvl="4">
              <a:spcBef>
                <a:spcPts val="0"/>
              </a:spcBef>
              <a:spcAft>
                <a:spcPts val="0"/>
              </a:spcAft>
              <a:buClr>
                <a:schemeClr val="dk1"/>
              </a:buClr>
              <a:buSzPts val="3200"/>
              <a:buFont typeface="Playfair Display"/>
              <a:buNone/>
              <a:defRPr sz="3200" b="1">
                <a:solidFill>
                  <a:schemeClr val="dk1"/>
                </a:solidFill>
                <a:latin typeface="Playfair Display"/>
                <a:ea typeface="Playfair Display"/>
                <a:cs typeface="Playfair Display"/>
                <a:sym typeface="Playfair Display"/>
              </a:defRPr>
            </a:lvl5pPr>
            <a:lvl6pPr lvl="5">
              <a:spcBef>
                <a:spcPts val="0"/>
              </a:spcBef>
              <a:spcAft>
                <a:spcPts val="0"/>
              </a:spcAft>
              <a:buClr>
                <a:schemeClr val="dk1"/>
              </a:buClr>
              <a:buSzPts val="3200"/>
              <a:buFont typeface="Playfair Display"/>
              <a:buNone/>
              <a:defRPr sz="3200" b="1">
                <a:solidFill>
                  <a:schemeClr val="dk1"/>
                </a:solidFill>
                <a:latin typeface="Playfair Display"/>
                <a:ea typeface="Playfair Display"/>
                <a:cs typeface="Playfair Display"/>
                <a:sym typeface="Playfair Display"/>
              </a:defRPr>
            </a:lvl6pPr>
            <a:lvl7pPr lvl="6">
              <a:spcBef>
                <a:spcPts val="0"/>
              </a:spcBef>
              <a:spcAft>
                <a:spcPts val="0"/>
              </a:spcAft>
              <a:buClr>
                <a:schemeClr val="dk1"/>
              </a:buClr>
              <a:buSzPts val="3200"/>
              <a:buFont typeface="Playfair Display"/>
              <a:buNone/>
              <a:defRPr sz="3200" b="1">
                <a:solidFill>
                  <a:schemeClr val="dk1"/>
                </a:solidFill>
                <a:latin typeface="Playfair Display"/>
                <a:ea typeface="Playfair Display"/>
                <a:cs typeface="Playfair Display"/>
                <a:sym typeface="Playfair Display"/>
              </a:defRPr>
            </a:lvl7pPr>
            <a:lvl8pPr lvl="7">
              <a:spcBef>
                <a:spcPts val="0"/>
              </a:spcBef>
              <a:spcAft>
                <a:spcPts val="0"/>
              </a:spcAft>
              <a:buClr>
                <a:schemeClr val="dk1"/>
              </a:buClr>
              <a:buSzPts val="3200"/>
              <a:buFont typeface="Playfair Display"/>
              <a:buNone/>
              <a:defRPr sz="3200" b="1">
                <a:solidFill>
                  <a:schemeClr val="dk1"/>
                </a:solidFill>
                <a:latin typeface="Playfair Display"/>
                <a:ea typeface="Playfair Display"/>
                <a:cs typeface="Playfair Display"/>
                <a:sym typeface="Playfair Display"/>
              </a:defRPr>
            </a:lvl8pPr>
            <a:lvl9pPr lvl="8">
              <a:spcBef>
                <a:spcPts val="0"/>
              </a:spcBef>
              <a:spcAft>
                <a:spcPts val="0"/>
              </a:spcAft>
              <a:buClr>
                <a:schemeClr val="dk1"/>
              </a:buClr>
              <a:buSzPts val="3200"/>
              <a:buFont typeface="Playfair Display"/>
              <a:buNone/>
              <a:defRPr sz="3200" b="1">
                <a:solidFill>
                  <a:schemeClr val="dk1"/>
                </a:solidFill>
                <a:latin typeface="Playfair Display"/>
                <a:ea typeface="Playfair Display"/>
                <a:cs typeface="Playfair Display"/>
                <a:sym typeface="Playfair Display"/>
              </a:defRPr>
            </a:lvl9pPr>
          </a:lstStyle>
          <a:p>
            <a:endParaRPr/>
          </a:p>
        </p:txBody>
      </p:sp>
      <p:sp>
        <p:nvSpPr>
          <p:cNvPr id="7" name="Google Shape;7;p1"/>
          <p:cNvSpPr txBox="1">
            <a:spLocks noGrp="1"/>
          </p:cNvSpPr>
          <p:nvPr>
            <p:ph type="body" idx="1"/>
          </p:nvPr>
        </p:nvSpPr>
        <p:spPr>
          <a:xfrm>
            <a:off x="311700" y="1152475"/>
            <a:ext cx="8520600" cy="3416400"/>
          </a:xfrm>
          <a:prstGeom prst="rect">
            <a:avLst/>
          </a:prstGeom>
          <a:noFill/>
          <a:ln>
            <a:noFill/>
          </a:ln>
        </p:spPr>
        <p:txBody>
          <a:bodyPr spcFirstLastPara="1" wrap="square" lIns="91425" tIns="91425" rIns="91425" bIns="91425" anchor="t" anchorCtr="0">
            <a:noAutofit/>
          </a:bodyPr>
          <a:lstStyle>
            <a:lvl1pPr marL="457200" lvl="0" indent="-342900">
              <a:lnSpc>
                <a:spcPct val="115000"/>
              </a:lnSpc>
              <a:spcBef>
                <a:spcPts val="0"/>
              </a:spcBef>
              <a:spcAft>
                <a:spcPts val="0"/>
              </a:spcAft>
              <a:buClr>
                <a:schemeClr val="dk2"/>
              </a:buClr>
              <a:buSzPts val="1800"/>
              <a:buFont typeface="Lato"/>
              <a:buChar char="●"/>
              <a:defRPr sz="1800">
                <a:solidFill>
                  <a:schemeClr val="dk2"/>
                </a:solidFill>
                <a:latin typeface="Lato"/>
                <a:ea typeface="Lato"/>
                <a:cs typeface="Lato"/>
                <a:sym typeface="Lato"/>
              </a:defRPr>
            </a:lvl1pPr>
            <a:lvl2pPr marL="914400" lvl="1" indent="-317500">
              <a:lnSpc>
                <a:spcPct val="115000"/>
              </a:lnSpc>
              <a:spcBef>
                <a:spcPts val="1600"/>
              </a:spcBef>
              <a:spcAft>
                <a:spcPts val="0"/>
              </a:spcAft>
              <a:buClr>
                <a:schemeClr val="dk2"/>
              </a:buClr>
              <a:buSzPts val="1400"/>
              <a:buFont typeface="Lato"/>
              <a:buChar char="○"/>
              <a:defRPr>
                <a:solidFill>
                  <a:schemeClr val="dk2"/>
                </a:solidFill>
                <a:latin typeface="Lato"/>
                <a:ea typeface="Lato"/>
                <a:cs typeface="Lato"/>
                <a:sym typeface="Lato"/>
              </a:defRPr>
            </a:lvl2pPr>
            <a:lvl3pPr marL="1371600" lvl="2" indent="-317500">
              <a:lnSpc>
                <a:spcPct val="115000"/>
              </a:lnSpc>
              <a:spcBef>
                <a:spcPts val="1600"/>
              </a:spcBef>
              <a:spcAft>
                <a:spcPts val="0"/>
              </a:spcAft>
              <a:buClr>
                <a:schemeClr val="dk2"/>
              </a:buClr>
              <a:buSzPts val="1400"/>
              <a:buFont typeface="Lato"/>
              <a:buChar char="■"/>
              <a:defRPr>
                <a:solidFill>
                  <a:schemeClr val="dk2"/>
                </a:solidFill>
                <a:latin typeface="Lato"/>
                <a:ea typeface="Lato"/>
                <a:cs typeface="Lato"/>
                <a:sym typeface="Lato"/>
              </a:defRPr>
            </a:lvl3pPr>
            <a:lvl4pPr marL="1828800" lvl="3" indent="-317500">
              <a:lnSpc>
                <a:spcPct val="115000"/>
              </a:lnSpc>
              <a:spcBef>
                <a:spcPts val="1600"/>
              </a:spcBef>
              <a:spcAft>
                <a:spcPts val="0"/>
              </a:spcAft>
              <a:buClr>
                <a:schemeClr val="dk2"/>
              </a:buClr>
              <a:buSzPts val="1400"/>
              <a:buFont typeface="Lato"/>
              <a:buChar char="●"/>
              <a:defRPr>
                <a:solidFill>
                  <a:schemeClr val="dk2"/>
                </a:solidFill>
                <a:latin typeface="Lato"/>
                <a:ea typeface="Lato"/>
                <a:cs typeface="Lato"/>
                <a:sym typeface="Lato"/>
              </a:defRPr>
            </a:lvl4pPr>
            <a:lvl5pPr marL="2286000" lvl="4" indent="-317500">
              <a:lnSpc>
                <a:spcPct val="115000"/>
              </a:lnSpc>
              <a:spcBef>
                <a:spcPts val="1600"/>
              </a:spcBef>
              <a:spcAft>
                <a:spcPts val="0"/>
              </a:spcAft>
              <a:buClr>
                <a:schemeClr val="dk2"/>
              </a:buClr>
              <a:buSzPts val="1400"/>
              <a:buFont typeface="Lato"/>
              <a:buChar char="○"/>
              <a:defRPr>
                <a:solidFill>
                  <a:schemeClr val="dk2"/>
                </a:solidFill>
                <a:latin typeface="Lato"/>
                <a:ea typeface="Lato"/>
                <a:cs typeface="Lato"/>
                <a:sym typeface="Lato"/>
              </a:defRPr>
            </a:lvl5pPr>
            <a:lvl6pPr marL="2743200" lvl="5" indent="-317500">
              <a:lnSpc>
                <a:spcPct val="115000"/>
              </a:lnSpc>
              <a:spcBef>
                <a:spcPts val="1600"/>
              </a:spcBef>
              <a:spcAft>
                <a:spcPts val="0"/>
              </a:spcAft>
              <a:buClr>
                <a:schemeClr val="dk2"/>
              </a:buClr>
              <a:buSzPts val="1400"/>
              <a:buFont typeface="Lato"/>
              <a:buChar char="■"/>
              <a:defRPr>
                <a:solidFill>
                  <a:schemeClr val="dk2"/>
                </a:solidFill>
                <a:latin typeface="Lato"/>
                <a:ea typeface="Lato"/>
                <a:cs typeface="Lato"/>
                <a:sym typeface="Lato"/>
              </a:defRPr>
            </a:lvl6pPr>
            <a:lvl7pPr marL="3200400" lvl="6" indent="-317500">
              <a:lnSpc>
                <a:spcPct val="115000"/>
              </a:lnSpc>
              <a:spcBef>
                <a:spcPts val="1600"/>
              </a:spcBef>
              <a:spcAft>
                <a:spcPts val="0"/>
              </a:spcAft>
              <a:buClr>
                <a:schemeClr val="dk2"/>
              </a:buClr>
              <a:buSzPts val="1400"/>
              <a:buFont typeface="Lato"/>
              <a:buChar char="●"/>
              <a:defRPr>
                <a:solidFill>
                  <a:schemeClr val="dk2"/>
                </a:solidFill>
                <a:latin typeface="Lato"/>
                <a:ea typeface="Lato"/>
                <a:cs typeface="Lato"/>
                <a:sym typeface="Lato"/>
              </a:defRPr>
            </a:lvl7pPr>
            <a:lvl8pPr marL="3657600" lvl="7" indent="-317500">
              <a:lnSpc>
                <a:spcPct val="115000"/>
              </a:lnSpc>
              <a:spcBef>
                <a:spcPts val="1600"/>
              </a:spcBef>
              <a:spcAft>
                <a:spcPts val="0"/>
              </a:spcAft>
              <a:buClr>
                <a:schemeClr val="dk2"/>
              </a:buClr>
              <a:buSzPts val="1400"/>
              <a:buFont typeface="Lato"/>
              <a:buChar char="○"/>
              <a:defRPr>
                <a:solidFill>
                  <a:schemeClr val="dk2"/>
                </a:solidFill>
                <a:latin typeface="Lato"/>
                <a:ea typeface="Lato"/>
                <a:cs typeface="Lato"/>
                <a:sym typeface="Lato"/>
              </a:defRPr>
            </a:lvl8pPr>
            <a:lvl9pPr marL="4114800" lvl="8" indent="-317500">
              <a:lnSpc>
                <a:spcPct val="115000"/>
              </a:lnSpc>
              <a:spcBef>
                <a:spcPts val="1600"/>
              </a:spcBef>
              <a:spcAft>
                <a:spcPts val="1600"/>
              </a:spcAft>
              <a:buClr>
                <a:schemeClr val="dk2"/>
              </a:buClr>
              <a:buSzPts val="1400"/>
              <a:buFont typeface="Lato"/>
              <a:buChar char="■"/>
              <a:defRPr>
                <a:solidFill>
                  <a:schemeClr val="dk2"/>
                </a:solidFill>
                <a:latin typeface="Lato"/>
                <a:ea typeface="Lato"/>
                <a:cs typeface="Lato"/>
                <a:sym typeface="Lato"/>
              </a:defRPr>
            </a:lvl9pPr>
          </a:lstStyle>
          <a:p>
            <a:endParaRPr/>
          </a:p>
        </p:txBody>
      </p:sp>
      <p:sp>
        <p:nvSpPr>
          <p:cNvPr id="8" name="Google Shape;8;p1"/>
          <p:cNvSpPr txBox="1">
            <a:spLocks noGrp="1"/>
          </p:cNvSpPr>
          <p:nvPr>
            <p:ph type="sldNum" idx="12"/>
          </p:nvPr>
        </p:nvSpPr>
        <p:spPr>
          <a:xfrm>
            <a:off x="8490250" y="4681009"/>
            <a:ext cx="548700" cy="393600"/>
          </a:xfrm>
          <a:prstGeom prst="rect">
            <a:avLst/>
          </a:prstGeom>
          <a:noFill/>
          <a:ln>
            <a:noFill/>
          </a:ln>
        </p:spPr>
        <p:txBody>
          <a:bodyPr spcFirstLastPara="1" wrap="square" lIns="91425" tIns="91425" rIns="91425" bIns="91425" anchor="ctr" anchorCtr="0">
            <a:noAutofit/>
          </a:bodyPr>
          <a:lstStyle>
            <a:lvl1pPr lvl="0" algn="r">
              <a:buNone/>
              <a:defRPr sz="1000">
                <a:solidFill>
                  <a:schemeClr val="dk2"/>
                </a:solidFill>
                <a:latin typeface="Lato"/>
                <a:ea typeface="Lato"/>
                <a:cs typeface="Lato"/>
                <a:sym typeface="Lato"/>
              </a:defRPr>
            </a:lvl1pPr>
            <a:lvl2pPr lvl="1" algn="r">
              <a:buNone/>
              <a:defRPr sz="1000">
                <a:solidFill>
                  <a:schemeClr val="dk2"/>
                </a:solidFill>
                <a:latin typeface="Lato"/>
                <a:ea typeface="Lato"/>
                <a:cs typeface="Lato"/>
                <a:sym typeface="Lato"/>
              </a:defRPr>
            </a:lvl2pPr>
            <a:lvl3pPr lvl="2" algn="r">
              <a:buNone/>
              <a:defRPr sz="1000">
                <a:solidFill>
                  <a:schemeClr val="dk2"/>
                </a:solidFill>
                <a:latin typeface="Lato"/>
                <a:ea typeface="Lato"/>
                <a:cs typeface="Lato"/>
                <a:sym typeface="Lato"/>
              </a:defRPr>
            </a:lvl3pPr>
            <a:lvl4pPr lvl="3" algn="r">
              <a:buNone/>
              <a:defRPr sz="1000">
                <a:solidFill>
                  <a:schemeClr val="dk2"/>
                </a:solidFill>
                <a:latin typeface="Lato"/>
                <a:ea typeface="Lato"/>
                <a:cs typeface="Lato"/>
                <a:sym typeface="Lato"/>
              </a:defRPr>
            </a:lvl4pPr>
            <a:lvl5pPr lvl="4" algn="r">
              <a:buNone/>
              <a:defRPr sz="1000">
                <a:solidFill>
                  <a:schemeClr val="dk2"/>
                </a:solidFill>
                <a:latin typeface="Lato"/>
                <a:ea typeface="Lato"/>
                <a:cs typeface="Lato"/>
                <a:sym typeface="Lato"/>
              </a:defRPr>
            </a:lvl5pPr>
            <a:lvl6pPr lvl="5" algn="r">
              <a:buNone/>
              <a:defRPr sz="1000">
                <a:solidFill>
                  <a:schemeClr val="dk2"/>
                </a:solidFill>
                <a:latin typeface="Lato"/>
                <a:ea typeface="Lato"/>
                <a:cs typeface="Lato"/>
                <a:sym typeface="Lato"/>
              </a:defRPr>
            </a:lvl6pPr>
            <a:lvl7pPr lvl="6" algn="r">
              <a:buNone/>
              <a:defRPr sz="1000">
                <a:solidFill>
                  <a:schemeClr val="dk2"/>
                </a:solidFill>
                <a:latin typeface="Lato"/>
                <a:ea typeface="Lato"/>
                <a:cs typeface="Lato"/>
                <a:sym typeface="Lato"/>
              </a:defRPr>
            </a:lvl7pPr>
            <a:lvl8pPr lvl="7" algn="r">
              <a:buNone/>
              <a:defRPr sz="1000">
                <a:solidFill>
                  <a:schemeClr val="dk2"/>
                </a:solidFill>
                <a:latin typeface="Lato"/>
                <a:ea typeface="Lato"/>
                <a:cs typeface="Lato"/>
                <a:sym typeface="Lato"/>
              </a:defRPr>
            </a:lvl8pPr>
            <a:lvl9pPr lvl="8" algn="r">
              <a:buNone/>
              <a:defRPr sz="1000">
                <a:solidFill>
                  <a:schemeClr val="dk2"/>
                </a:solidFill>
                <a:latin typeface="Lato"/>
                <a:ea typeface="Lato"/>
                <a:cs typeface="Lato"/>
                <a:sym typeface="Lato"/>
              </a:defRPr>
            </a:lvl9pPr>
          </a:lstStyle>
          <a:p>
            <a:pPr marL="0" lvl="0" indent="0" algn="r" rtl="0">
              <a:spcBef>
                <a:spcPts val="0"/>
              </a:spcBef>
              <a:spcAft>
                <a:spcPts val="0"/>
              </a:spcAft>
              <a:buNone/>
            </a:pPr>
            <a:fld id="{00000000-1234-1234-1234-123412341234}" type="slidenum">
              <a:rPr lang="en"/>
              <a:t>‹#›</a:t>
            </a:fld>
            <a:endParaRPr/>
          </a:p>
        </p:txBody>
      </p:sp>
    </p:spTree>
  </p:cSld>
  <p:clrMap bg1="lt1" tx1="dk1" bg2="dk2" tx2="lt2" accent1="accent1" accent2="accent2" accent3="accent3" accent4="accent4" accent5="accent5" accent6="accent6" hlink="hlink" folHlink="folHlink"/>
  <p:sldLayoutIdLst>
    <p:sldLayoutId id="2147483648" r:id="rId1"/>
    <p:sldLayoutId id="2147483649" r:id="rId2"/>
    <p:sldLayoutId id="2147483650" r:id="rId3"/>
    <p:sldLayoutId id="2147483651" r:id="rId4"/>
    <p:sldLayoutId id="2147483652" r:id="rId5"/>
    <p:sldLayoutId id="2147483653" r:id="rId6"/>
    <p:sldLayoutId id="2147483655" r:id="rId7"/>
    <p:sldLayoutId id="2147483656" r:id="rId8"/>
    <p:sldLayoutId id="2147483657" r:id="rId9"/>
    <p:sldLayoutId id="2147483658" r:id="rId10"/>
  </p:sldLayoutIdLst>
  <p:hf sldNum="0" hdr="0" ftr="0" dt="0"/>
  <p:txStyles>
    <p:titleStyle>
      <a:defPPr marR="0" lvl="0" algn="l" rtl="0">
        <a:lnSpc>
          <a:spcPct val="100000"/>
        </a:lnSpc>
        <a:spcBef>
          <a:spcPts val="0"/>
        </a:spcBef>
        <a:spcAft>
          <a:spcPts val="0"/>
        </a:spcAft>
      </a:defPPr>
      <a:lvl1pPr marR="0" lvl="0"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1pPr>
      <a:lvl2pPr marR="0" lvl="1"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2pPr>
      <a:lvl3pPr marR="0" lvl="2"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3pPr>
      <a:lvl4pPr marR="0" lvl="3"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4pPr>
      <a:lvl5pPr marR="0" lvl="4"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5pPr>
      <a:lvl6pPr marR="0" lvl="5"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6pPr>
      <a:lvl7pPr marR="0" lvl="6"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7pPr>
      <a:lvl8pPr marR="0" lvl="7"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8pPr>
      <a:lvl9pPr marR="0" lvl="8"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9pPr>
    </p:titleStyle>
    <p:bodyStyle>
      <a:defPPr marR="0" lvl="0" algn="l" rtl="0">
        <a:lnSpc>
          <a:spcPct val="100000"/>
        </a:lnSpc>
        <a:spcBef>
          <a:spcPts val="0"/>
        </a:spcBef>
        <a:spcAft>
          <a:spcPts val="0"/>
        </a:spcAft>
      </a:defPPr>
      <a:lvl1pPr marR="0" lvl="0"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1pPr>
      <a:lvl2pPr marR="0" lvl="1"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2pPr>
      <a:lvl3pPr marR="0" lvl="2"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3pPr>
      <a:lvl4pPr marR="0" lvl="3"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4pPr>
      <a:lvl5pPr marR="0" lvl="4"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5pPr>
      <a:lvl6pPr marR="0" lvl="5"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6pPr>
      <a:lvl7pPr marR="0" lvl="6"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7pPr>
      <a:lvl8pPr marR="0" lvl="7"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8pPr>
      <a:lvl9pPr marR="0" lvl="8"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9pPr>
    </p:bodyStyle>
    <p:otherStyle>
      <a:defPPr marR="0" lvl="0" algn="l" rtl="0">
        <a:lnSpc>
          <a:spcPct val="100000"/>
        </a:lnSpc>
        <a:spcBef>
          <a:spcPts val="0"/>
        </a:spcBef>
        <a:spcAft>
          <a:spcPts val="0"/>
        </a:spcAft>
      </a:defPPr>
      <a:lvl1pPr marR="0" lvl="0"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1pPr>
      <a:lvl2pPr marR="0" lvl="1"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2pPr>
      <a:lvl3pPr marR="0" lvl="2"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3pPr>
      <a:lvl4pPr marR="0" lvl="3"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4pPr>
      <a:lvl5pPr marR="0" lvl="4"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5pPr>
      <a:lvl6pPr marR="0" lvl="5"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6pPr>
      <a:lvl7pPr marR="0" lvl="6"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7pPr>
      <a:lvl8pPr marR="0" lvl="7"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8pPr>
      <a:lvl9pPr marR="0" lvl="8"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9pPr>
    </p:otherStyle>
  </p:txStyles>
</p:sldMaster>
</file>

<file path=ppt/slides/_rels/slide1.xml.rels><?xml version="1.0" encoding="UTF-8" standalone="yes"?>
<Relationships xmlns="http://schemas.openxmlformats.org/package/2006/relationships"><Relationship Id="rId3" Type="http://schemas.openxmlformats.org/officeDocument/2006/relationships/image" Target="../media/image1.png"/><Relationship Id="rId2" Type="http://schemas.openxmlformats.org/officeDocument/2006/relationships/notesSlide" Target="../notesSlides/notesSlide1.xml"/><Relationship Id="rId1" Type="http://schemas.openxmlformats.org/officeDocument/2006/relationships/slideLayout" Target="../slideLayouts/slideLayout7.xml"/><Relationship Id="rId5" Type="http://schemas.openxmlformats.org/officeDocument/2006/relationships/comments" Target="../comments/comment1.xml"/><Relationship Id="rId4" Type="http://schemas.openxmlformats.org/officeDocument/2006/relationships/image" Target="../media/image2.png"/></Relationships>
</file>

<file path=ppt/slides/_rels/slide2.xml.rels><?xml version="1.0" encoding="UTF-8" standalone="yes"?>
<Relationships xmlns="http://schemas.openxmlformats.org/package/2006/relationships"><Relationship Id="rId3" Type="http://schemas.openxmlformats.org/officeDocument/2006/relationships/image" Target="../media/image3.png"/><Relationship Id="rId2" Type="http://schemas.openxmlformats.org/officeDocument/2006/relationships/notesSlide" Target="../notesSlides/notesSlide2.xml"/><Relationship Id="rId1" Type="http://schemas.openxmlformats.org/officeDocument/2006/relationships/slideLayout" Target="../slideLayouts/slideLayout3.xml"/><Relationship Id="rId5" Type="http://schemas.openxmlformats.org/officeDocument/2006/relationships/comments" Target="../comments/comment2.xml"/><Relationship Id="rId4" Type="http://schemas.openxmlformats.org/officeDocument/2006/relationships/image" Target="../media/image4.png"/></Relationships>
</file>

<file path=ppt/slides/_rels/slide3.xml.rels><?xml version="1.0" encoding="UTF-8" standalone="yes"?>
<Relationships xmlns="http://schemas.openxmlformats.org/package/2006/relationships"><Relationship Id="rId3" Type="http://schemas.openxmlformats.org/officeDocument/2006/relationships/image" Target="../media/image5.png"/><Relationship Id="rId2" Type="http://schemas.openxmlformats.org/officeDocument/2006/relationships/notesSlide" Target="../notesSlides/notesSlide3.xml"/><Relationship Id="rId1" Type="http://schemas.openxmlformats.org/officeDocument/2006/relationships/slideLayout" Target="../slideLayouts/slideLayout3.xml"/></Relationships>
</file>

<file path=ppt/slides/_rels/slide4.xml.rels><?xml version="1.0" encoding="UTF-8" standalone="yes"?>
<Relationships xmlns="http://schemas.openxmlformats.org/package/2006/relationships"><Relationship Id="rId3" Type="http://schemas.openxmlformats.org/officeDocument/2006/relationships/image" Target="../media/image6.png"/><Relationship Id="rId2" Type="http://schemas.openxmlformats.org/officeDocument/2006/relationships/notesSlide" Target="../notesSlides/notesSlide4.xml"/><Relationship Id="rId1" Type="http://schemas.openxmlformats.org/officeDocument/2006/relationships/slideLayout" Target="../slideLayouts/slideLayout3.xml"/></Relationships>
</file>

<file path=ppt/slides/_rels/slide5.xml.rels><?xml version="1.0" encoding="UTF-8" standalone="yes"?>
<Relationships xmlns="http://schemas.openxmlformats.org/package/2006/relationships"><Relationship Id="rId3" Type="http://schemas.openxmlformats.org/officeDocument/2006/relationships/image" Target="../media/image7.png"/><Relationship Id="rId2" Type="http://schemas.openxmlformats.org/officeDocument/2006/relationships/notesSlide" Target="../notesSlides/notesSlide5.xml"/><Relationship Id="rId1" Type="http://schemas.openxmlformats.org/officeDocument/2006/relationships/slideLayout" Target="../slideLayouts/slideLayout3.xml"/></Relationships>
</file>

<file path=ppt/slides/_rels/slide6.xml.rels><?xml version="1.0" encoding="UTF-8" standalone="yes"?>
<Relationships xmlns="http://schemas.openxmlformats.org/package/2006/relationships"><Relationship Id="rId3" Type="http://schemas.openxmlformats.org/officeDocument/2006/relationships/image" Target="../media/image8.png"/><Relationship Id="rId2" Type="http://schemas.openxmlformats.org/officeDocument/2006/relationships/notesSlide" Target="../notesSlides/notesSlide6.xml"/><Relationship Id="rId1" Type="http://schemas.openxmlformats.org/officeDocument/2006/relationships/slideLayout" Target="../slideLayouts/slideLayout3.xml"/></Relationships>
</file>

<file path=ppt/slides/_rels/slide7.xml.rels><?xml version="1.0" encoding="UTF-8" standalone="yes"?>
<Relationships xmlns="http://schemas.openxmlformats.org/package/2006/relationships"><Relationship Id="rId3" Type="http://schemas.openxmlformats.org/officeDocument/2006/relationships/image" Target="../media/image9.png"/><Relationship Id="rId2" Type="http://schemas.openxmlformats.org/officeDocument/2006/relationships/notesSlide" Target="../notesSlides/notesSlide7.xml"/><Relationship Id="rId1" Type="http://schemas.openxmlformats.org/officeDocument/2006/relationships/slideLayout" Target="../slideLayouts/slideLayout3.xml"/></Relationships>
</file>

<file path=ppt/slides/_rels/slide8.xml.rels><?xml version="1.0" encoding="UTF-8" standalone="yes"?>
<Relationships xmlns="http://schemas.openxmlformats.org/package/2006/relationships"><Relationship Id="rId3" Type="http://schemas.openxmlformats.org/officeDocument/2006/relationships/image" Target="../media/image10.png"/><Relationship Id="rId2" Type="http://schemas.openxmlformats.org/officeDocument/2006/relationships/notesSlide" Target="../notesSlides/notesSlide8.xml"/><Relationship Id="rId1" Type="http://schemas.openxmlformats.org/officeDocument/2006/relationships/slideLayout" Target="../slideLayouts/slideLayout3.xml"/></Relationships>
</file>

<file path=ppt/slides/_rels/slide9.xml.rels><?xml version="1.0" encoding="UTF-8" standalone="yes"?>
<Relationships xmlns="http://schemas.openxmlformats.org/package/2006/relationships"><Relationship Id="rId3" Type="http://schemas.openxmlformats.org/officeDocument/2006/relationships/image" Target="../media/image11.png"/><Relationship Id="rId2" Type="http://schemas.openxmlformats.org/officeDocument/2006/relationships/notesSlide" Target="../notesSlides/notesSlide9.xml"/><Relationship Id="rId1" Type="http://schemas.openxmlformats.org/officeDocument/2006/relationships/slideLayout" Target="../slideLayouts/slideLayout3.xml"/><Relationship Id="rId4" Type="http://schemas.openxmlformats.org/officeDocument/2006/relationships/image" Target="../media/image12.png"/></Relationships>
</file>

<file path=ppt/slides/_rels/slide10.xml.rels><?xml version="1.0" encoding="UTF-8" standalone="yes"?>
<Relationships xmlns="http://schemas.openxmlformats.org/package/2006/relationships"><Relationship Id="rId3" Type="http://schemas.openxmlformats.org/officeDocument/2006/relationships/image" Target="../media/image13.png"/><Relationship Id="rId2" Type="http://schemas.openxmlformats.org/officeDocument/2006/relationships/notesSlide" Target="../notesSlides/notesSlide10.xml"/><Relationship Id="rId1" Type="http://schemas.openxmlformats.org/officeDocument/2006/relationships/slideLayout" Target="../slideLayouts/slideLayout3.xml"/></Relationships>
</file>

<file path=ppt/slides/_rels/slide11.xml.rels><?xml version="1.0" encoding="UTF-8" standalone="yes"?>
<Relationships xmlns="http://schemas.openxmlformats.org/package/2006/relationships"><Relationship Id="rId3" Type="http://schemas.openxmlformats.org/officeDocument/2006/relationships/image" Target="../media/image14.jpg"/><Relationship Id="rId2" Type="http://schemas.openxmlformats.org/officeDocument/2006/relationships/notesSlide" Target="../notesSlides/notesSlide11.xml"/><Relationship Id="rId1" Type="http://schemas.openxmlformats.org/officeDocument/2006/relationships/slideLayout" Target="../slideLayouts/slideLayout3.xml"/><Relationship Id="rId4" Type="http://schemas.openxmlformats.org/officeDocument/2006/relationships/image" Target="../media/image15.jpg"/></Relationships>
</file>

<file path=ppt/slides/_rels/slide12.xml.rels><?xml version="1.0" encoding="UTF-8" standalone="yes"?>
<Relationships xmlns="http://schemas.openxmlformats.org/package/2006/relationships"><Relationship Id="rId3" Type="http://schemas.openxmlformats.org/officeDocument/2006/relationships/image" Target="../media/image16.jpg"/><Relationship Id="rId2" Type="http://schemas.openxmlformats.org/officeDocument/2006/relationships/notesSlide" Target="../notesSlides/notesSlide12.xml"/><Relationship Id="rId1" Type="http://schemas.openxmlformats.org/officeDocument/2006/relationships/slideLayout" Target="../slideLayouts/slideLayout3.xml"/><Relationship Id="rId4" Type="http://schemas.openxmlformats.org/officeDocument/2006/relationships/image" Target="../media/image17.jpg"/></Relationships>
</file>

<file path=ppt/slides/_rels/slide13.xml.rels><?xml version="1.0" encoding="UTF-8" standalone="yes"?>
<Relationships xmlns="http://schemas.openxmlformats.org/package/2006/relationships"><Relationship Id="rId3" Type="http://schemas.openxmlformats.org/officeDocument/2006/relationships/image" Target="../media/image18.png"/><Relationship Id="rId2" Type="http://schemas.openxmlformats.org/officeDocument/2006/relationships/notesSlide" Target="../notesSlides/notesSlide13.xml"/><Relationship Id="rId1" Type="http://schemas.openxmlformats.org/officeDocument/2006/relationships/slideLayout" Target="../slideLayouts/slideLayout3.xml"/></Relationships>
</file>

<file path=ppt/slides/_rels/slide14.xml.rels><?xml version="1.0" encoding="UTF-8" standalone="yes"?>
<Relationships xmlns="http://schemas.openxmlformats.org/package/2006/relationships"><Relationship Id="rId3" Type="http://schemas.openxmlformats.org/officeDocument/2006/relationships/image" Target="../media/image19.png"/><Relationship Id="rId2" Type="http://schemas.openxmlformats.org/officeDocument/2006/relationships/notesSlide" Target="../notesSlides/notesSlide14.xml"/><Relationship Id="rId1" Type="http://schemas.openxmlformats.org/officeDocument/2006/relationships/slideLayout" Target="../slideLayouts/slideLayout3.xml"/></Relationships>
</file>

<file path=ppt/slides/_rels/slide15.xml.rels><?xml version="1.0" encoding="UTF-8" standalone="yes"?>
<Relationships xmlns="http://schemas.openxmlformats.org/package/2006/relationships"><Relationship Id="rId3" Type="http://schemas.openxmlformats.org/officeDocument/2006/relationships/image" Target="../media/image20.png"/><Relationship Id="rId2" Type="http://schemas.openxmlformats.org/officeDocument/2006/relationships/notesSlide" Target="../notesSlides/notesSlide15.xml"/><Relationship Id="rId1" Type="http://schemas.openxmlformats.org/officeDocument/2006/relationships/slideLayout" Target="../slideLayouts/slideLayout3.xml"/></Relationships>
</file>

<file path=ppt/slides/_rels/slide16.xml.rels><?xml version="1.0" encoding="UTF-8" standalone="yes"?>
<Relationships xmlns="http://schemas.openxmlformats.org/package/2006/relationships"><Relationship Id="rId3" Type="http://schemas.openxmlformats.org/officeDocument/2006/relationships/hyperlink" Target="https://tinyurl.com/APSNewmanPetition" TargetMode="External"/><Relationship Id="rId2" Type="http://schemas.openxmlformats.org/officeDocument/2006/relationships/notesSlide" Target="../notesSlides/notesSlide16.xml"/><Relationship Id="rId1" Type="http://schemas.openxmlformats.org/officeDocument/2006/relationships/slideLayout" Target="../slideLayouts/slideLayout3.xml"/><Relationship Id="rId4" Type="http://schemas.openxmlformats.org/officeDocument/2006/relationships/image" Target="../media/image21.png"/></Relationships>
</file>

<file path=ppt/slides/_rels/slide17.xml.rels><?xml version="1.0" encoding="UTF-8" standalone="yes"?>
<Relationships xmlns="http://schemas.openxmlformats.org/package/2006/relationships"><Relationship Id="rId3" Type="http://schemas.openxmlformats.org/officeDocument/2006/relationships/hyperlink" Target="https://doi.org/10.1176/appi.books.9780890425596" TargetMode="External"/><Relationship Id="rId2" Type="http://schemas.openxmlformats.org/officeDocument/2006/relationships/notesSlide" Target="../notesSlides/notesSlide17.xml"/><Relationship Id="rId1" Type="http://schemas.openxmlformats.org/officeDocument/2006/relationships/slideLayout" Target="../slideLayouts/slideLayout3.xml"/><Relationship Id="rId5" Type="http://schemas.openxmlformats.org/officeDocument/2006/relationships/comments" Target="../comments/comment3.xml"/><Relationship Id="rId4" Type="http://schemas.openxmlformats.org/officeDocument/2006/relationships/hyperlink" Target="https://www.elsforautism.org/9262-2/" TargetMode="External"/></Relationships>
</file>

<file path=ppt/slides/slide1.xml><?xml version="1.0" encoding="utf-8"?>
<p:sld xmlns:a="http://schemas.openxmlformats.org/drawingml/2006/main" xmlns:r="http://schemas.openxmlformats.org/officeDocument/2006/relationships" xmlns:p="http://schemas.openxmlformats.org/presentationml/2006/main">
  <p:cSld>
    <p:spTree>
      <p:nvGrpSpPr>
        <p:cNvPr id="1" name="Shape 58"/>
        <p:cNvGrpSpPr/>
        <p:nvPr/>
      </p:nvGrpSpPr>
      <p:grpSpPr>
        <a:xfrm>
          <a:off x="0" y="0"/>
          <a:ext cx="0" cy="0"/>
          <a:chOff x="0" y="0"/>
          <a:chExt cx="0" cy="0"/>
        </a:xfrm>
      </p:grpSpPr>
      <p:sp>
        <p:nvSpPr>
          <p:cNvPr id="59" name="Google Shape;59;p13"/>
          <p:cNvSpPr txBox="1">
            <a:spLocks noGrp="1"/>
          </p:cNvSpPr>
          <p:nvPr>
            <p:ph type="title"/>
          </p:nvPr>
        </p:nvSpPr>
        <p:spPr>
          <a:xfrm>
            <a:off x="273425" y="1912225"/>
            <a:ext cx="4045200" cy="1683600"/>
          </a:xfrm>
          <a:prstGeom prst="rect">
            <a:avLst/>
          </a:prstGeom>
        </p:spPr>
        <p:txBody>
          <a:bodyPr spcFirstLastPara="1" wrap="square" lIns="91425" tIns="91425" rIns="91425" bIns="91425" anchor="b" anchorCtr="0">
            <a:noAutofit/>
          </a:bodyPr>
          <a:lstStyle/>
          <a:p>
            <a:pPr marL="0" lvl="0" indent="0" algn="ctr" rtl="0">
              <a:spcBef>
                <a:spcPts val="0"/>
              </a:spcBef>
              <a:spcAft>
                <a:spcPts val="0"/>
              </a:spcAft>
              <a:buNone/>
            </a:pPr>
            <a:r>
              <a:rPr lang="en"/>
              <a:t>Changing the Asperger’s Eponym</a:t>
            </a:r>
            <a:endParaRPr/>
          </a:p>
        </p:txBody>
      </p:sp>
      <p:sp>
        <p:nvSpPr>
          <p:cNvPr id="60" name="Google Shape;60;p13"/>
          <p:cNvSpPr txBox="1">
            <a:spLocks noGrp="1"/>
          </p:cNvSpPr>
          <p:nvPr>
            <p:ph type="subTitle" idx="1"/>
          </p:nvPr>
        </p:nvSpPr>
        <p:spPr>
          <a:xfrm>
            <a:off x="273425" y="835151"/>
            <a:ext cx="4045200" cy="483300"/>
          </a:xfrm>
          <a:prstGeom prst="rect">
            <a:avLst/>
          </a:prstGeom>
        </p:spPr>
        <p:txBody>
          <a:bodyPr spcFirstLastPara="1" wrap="square" lIns="91425" tIns="91425" rIns="91425" bIns="91425" anchor="t" anchorCtr="0">
            <a:noAutofit/>
          </a:bodyPr>
          <a:lstStyle/>
          <a:p>
            <a:pPr marL="0" lvl="0" indent="0" algn="ctr" rtl="0">
              <a:spcBef>
                <a:spcPts val="0"/>
              </a:spcBef>
              <a:spcAft>
                <a:spcPts val="0"/>
              </a:spcAft>
              <a:buNone/>
            </a:pPr>
            <a:r>
              <a:rPr lang="en" sz="1800"/>
              <a:t>Giving Away Psychology (GAP):</a:t>
            </a:r>
            <a:endParaRPr sz="1800"/>
          </a:p>
        </p:txBody>
      </p:sp>
      <p:sp>
        <p:nvSpPr>
          <p:cNvPr id="61" name="Google Shape;61;p13"/>
          <p:cNvSpPr txBox="1">
            <a:spLocks noGrp="1"/>
          </p:cNvSpPr>
          <p:nvPr>
            <p:ph type="body" idx="2"/>
          </p:nvPr>
        </p:nvSpPr>
        <p:spPr>
          <a:xfrm>
            <a:off x="4870075" y="745875"/>
            <a:ext cx="3837000" cy="3243000"/>
          </a:xfrm>
          <a:prstGeom prst="rect">
            <a:avLst/>
          </a:prstGeom>
        </p:spPr>
        <p:txBody>
          <a:bodyPr spcFirstLastPara="1" wrap="square" lIns="91425" tIns="91425" rIns="91425" bIns="91425" anchor="ctr" anchorCtr="0">
            <a:noAutofit/>
          </a:bodyPr>
          <a:lstStyle/>
          <a:p>
            <a:pPr marL="0" lvl="0" indent="0" algn="ctr" rtl="0">
              <a:spcBef>
                <a:spcPts val="0"/>
              </a:spcBef>
              <a:spcAft>
                <a:spcPts val="0"/>
              </a:spcAft>
              <a:buNone/>
            </a:pPr>
            <a:r>
              <a:rPr lang="en"/>
              <a:t>Carlos Abarca, Madison Calvert, Abbey Sears, Randi Schmidt, &amp; Madison Linden</a:t>
            </a:r>
            <a:endParaRPr/>
          </a:p>
          <a:p>
            <a:pPr marL="0" lvl="0" indent="0" algn="ctr" rtl="0">
              <a:spcBef>
                <a:spcPts val="1600"/>
              </a:spcBef>
              <a:spcAft>
                <a:spcPts val="0"/>
              </a:spcAft>
              <a:buNone/>
            </a:pPr>
            <a:r>
              <a:rPr lang="en"/>
              <a:t>Lorain County Community College</a:t>
            </a:r>
            <a:endParaRPr/>
          </a:p>
          <a:p>
            <a:pPr marL="0" lvl="0" indent="0" algn="ctr" rtl="0">
              <a:spcBef>
                <a:spcPts val="1600"/>
              </a:spcBef>
              <a:spcAft>
                <a:spcPts val="1600"/>
              </a:spcAft>
              <a:buNone/>
            </a:pPr>
            <a:r>
              <a:rPr lang="en"/>
              <a:t>Psi Beta</a:t>
            </a:r>
            <a:endParaRPr/>
          </a:p>
        </p:txBody>
      </p:sp>
      <p:pic>
        <p:nvPicPr>
          <p:cNvPr id="62" name="Google Shape;62;p13"/>
          <p:cNvPicPr preferRelativeResize="0"/>
          <p:nvPr/>
        </p:nvPicPr>
        <p:blipFill>
          <a:blip r:embed="rId3">
            <a:alphaModFix/>
          </a:blip>
          <a:stretch>
            <a:fillRect/>
          </a:stretch>
        </p:blipFill>
        <p:spPr>
          <a:xfrm>
            <a:off x="4707775" y="3282725"/>
            <a:ext cx="1589900" cy="1589900"/>
          </a:xfrm>
          <a:prstGeom prst="rect">
            <a:avLst/>
          </a:prstGeom>
          <a:noFill/>
          <a:ln>
            <a:noFill/>
          </a:ln>
        </p:spPr>
      </p:pic>
      <p:pic>
        <p:nvPicPr>
          <p:cNvPr id="63" name="Google Shape;63;p13"/>
          <p:cNvPicPr preferRelativeResize="0"/>
          <p:nvPr/>
        </p:nvPicPr>
        <p:blipFill>
          <a:blip r:embed="rId4">
            <a:alphaModFix/>
          </a:blip>
          <a:stretch>
            <a:fillRect/>
          </a:stretch>
        </p:blipFill>
        <p:spPr>
          <a:xfrm>
            <a:off x="7329725" y="3262888"/>
            <a:ext cx="1647824" cy="1629577"/>
          </a:xfrm>
          <a:prstGeom prst="rect">
            <a:avLst/>
          </a:prstGeom>
          <a:noFill/>
          <a:ln>
            <a:noFill/>
          </a:ln>
        </p:spPr>
      </p:pic>
    </p:spTree>
  </p:cSld>
  <p:clrMapOvr>
    <a:masterClrMapping/>
  </p:clrMapOvr>
</p:sld>
</file>

<file path=ppt/slides/slide2.xml><?xml version="1.0" encoding="utf-8"?>
<p:sld xmlns:a="http://schemas.openxmlformats.org/drawingml/2006/main" xmlns:r="http://schemas.openxmlformats.org/officeDocument/2006/relationships" xmlns:p="http://schemas.openxmlformats.org/presentationml/2006/main">
  <p:cSld>
    <p:spTree>
      <p:nvGrpSpPr>
        <p:cNvPr id="1" name="Shape 67"/>
        <p:cNvGrpSpPr/>
        <p:nvPr/>
      </p:nvGrpSpPr>
      <p:grpSpPr>
        <a:xfrm>
          <a:off x="0" y="0"/>
          <a:ext cx="0" cy="0"/>
          <a:chOff x="0" y="0"/>
          <a:chExt cx="0" cy="0"/>
        </a:xfrm>
      </p:grpSpPr>
      <p:sp>
        <p:nvSpPr>
          <p:cNvPr id="68" name="Google Shape;68;p14"/>
          <p:cNvSpPr txBox="1">
            <a:spLocks noGrp="1"/>
          </p:cNvSpPr>
          <p:nvPr>
            <p:ph type="title"/>
          </p:nvPr>
        </p:nvSpPr>
        <p:spPr>
          <a:xfrm>
            <a:off x="311700" y="391350"/>
            <a:ext cx="8520600" cy="626100"/>
          </a:xfrm>
          <a:prstGeom prst="rect">
            <a:avLst/>
          </a:prstGeom>
        </p:spPr>
        <p:txBody>
          <a:bodyPr spcFirstLastPara="1" wrap="square" lIns="91425" tIns="91425" rIns="91425" bIns="91425" anchor="t" anchorCtr="0">
            <a:noAutofit/>
          </a:bodyPr>
          <a:lstStyle/>
          <a:p>
            <a:pPr marL="0" lvl="0" indent="0" algn="l" rtl="0">
              <a:spcBef>
                <a:spcPts val="0"/>
              </a:spcBef>
              <a:spcAft>
                <a:spcPts val="0"/>
              </a:spcAft>
              <a:buNone/>
            </a:pPr>
            <a:r>
              <a:rPr lang="en">
                <a:solidFill>
                  <a:srgbClr val="000000"/>
                </a:solidFill>
              </a:rPr>
              <a:t>What Is Autism?</a:t>
            </a:r>
            <a:endParaRPr>
              <a:solidFill>
                <a:srgbClr val="000000"/>
              </a:solidFill>
            </a:endParaRPr>
          </a:p>
        </p:txBody>
      </p:sp>
      <p:sp>
        <p:nvSpPr>
          <p:cNvPr id="69" name="Google Shape;69;p14"/>
          <p:cNvSpPr txBox="1">
            <a:spLocks noGrp="1"/>
          </p:cNvSpPr>
          <p:nvPr>
            <p:ph type="body" idx="1"/>
          </p:nvPr>
        </p:nvSpPr>
        <p:spPr>
          <a:xfrm>
            <a:off x="602750" y="1165325"/>
            <a:ext cx="8461800" cy="2772000"/>
          </a:xfrm>
          <a:prstGeom prst="rect">
            <a:avLst/>
          </a:prstGeom>
        </p:spPr>
        <p:txBody>
          <a:bodyPr spcFirstLastPara="1" wrap="square" lIns="91425" tIns="91425" rIns="91425" bIns="91425" anchor="t" anchorCtr="0">
            <a:noAutofit/>
          </a:bodyPr>
          <a:lstStyle/>
          <a:p>
            <a:pPr marL="457200" lvl="0" indent="0" algn="l" rtl="0">
              <a:spcBef>
                <a:spcPts val="0"/>
              </a:spcBef>
              <a:spcAft>
                <a:spcPts val="0"/>
              </a:spcAft>
              <a:buNone/>
            </a:pPr>
            <a:endParaRPr sz="1300">
              <a:solidFill>
                <a:srgbClr val="000000"/>
              </a:solidFill>
            </a:endParaRPr>
          </a:p>
          <a:p>
            <a:pPr marL="457200" lvl="0" indent="-311150" algn="l" rtl="0">
              <a:spcBef>
                <a:spcPts val="1600"/>
              </a:spcBef>
              <a:spcAft>
                <a:spcPts val="0"/>
              </a:spcAft>
              <a:buClr>
                <a:srgbClr val="000000"/>
              </a:buClr>
              <a:buSzPts val="1300"/>
              <a:buChar char="●"/>
            </a:pPr>
            <a:r>
              <a:rPr lang="en" sz="1300">
                <a:solidFill>
                  <a:srgbClr val="000000"/>
                </a:solidFill>
              </a:rPr>
              <a:t>Autism  comes from the Greek word “auto,” which means “self”</a:t>
            </a:r>
            <a:endParaRPr sz="1300">
              <a:solidFill>
                <a:srgbClr val="000000"/>
              </a:solidFill>
            </a:endParaRPr>
          </a:p>
          <a:p>
            <a:pPr marL="457200" lvl="0" indent="-311150" algn="l" rtl="0">
              <a:spcBef>
                <a:spcPts val="0"/>
              </a:spcBef>
              <a:spcAft>
                <a:spcPts val="0"/>
              </a:spcAft>
              <a:buClr>
                <a:srgbClr val="000000"/>
              </a:buClr>
              <a:buSzPts val="1300"/>
              <a:buChar char="●"/>
            </a:pPr>
            <a:r>
              <a:rPr lang="en" sz="1300">
                <a:solidFill>
                  <a:srgbClr val="000000"/>
                </a:solidFill>
              </a:rPr>
              <a:t>Defined as a complex neurodevelopmental disorder that varies in severity within each individual</a:t>
            </a:r>
            <a:endParaRPr sz="1300">
              <a:solidFill>
                <a:srgbClr val="000000"/>
              </a:solidFill>
            </a:endParaRPr>
          </a:p>
          <a:p>
            <a:pPr marL="457200" lvl="0" indent="-311150" algn="l" rtl="0">
              <a:spcBef>
                <a:spcPts val="0"/>
              </a:spcBef>
              <a:spcAft>
                <a:spcPts val="0"/>
              </a:spcAft>
              <a:buClr>
                <a:srgbClr val="000000"/>
              </a:buClr>
              <a:buSzPts val="1300"/>
              <a:buChar char="●"/>
            </a:pPr>
            <a:r>
              <a:rPr lang="en" sz="1300">
                <a:solidFill>
                  <a:srgbClr val="000000"/>
                </a:solidFill>
              </a:rPr>
              <a:t>The severity of ASD symptoms can range from difficulties with initiating and reciprocating in social interactions to hypo/hyper reactivity to sensory input</a:t>
            </a:r>
            <a:endParaRPr sz="1300">
              <a:solidFill>
                <a:srgbClr val="000000"/>
              </a:solidFill>
            </a:endParaRPr>
          </a:p>
          <a:p>
            <a:pPr marL="457200" lvl="0" indent="-311150" algn="l" rtl="0">
              <a:spcBef>
                <a:spcPts val="0"/>
              </a:spcBef>
              <a:spcAft>
                <a:spcPts val="0"/>
              </a:spcAft>
              <a:buClr>
                <a:srgbClr val="000000"/>
              </a:buClr>
              <a:buSzPts val="1300"/>
              <a:buChar char="●"/>
            </a:pPr>
            <a:r>
              <a:rPr lang="en" sz="1300">
                <a:solidFill>
                  <a:srgbClr val="000000"/>
                </a:solidFill>
              </a:rPr>
              <a:t>ASD tends to be first diagnosed at the age of 2-3 years old and it is more common in boys than in girls (American Psychological Association, 2013)</a:t>
            </a:r>
            <a:endParaRPr sz="1300">
              <a:solidFill>
                <a:srgbClr val="000000"/>
              </a:solidFill>
            </a:endParaRPr>
          </a:p>
          <a:p>
            <a:pPr marL="457200" lvl="0" indent="-311150" algn="l" rtl="0">
              <a:spcBef>
                <a:spcPts val="0"/>
              </a:spcBef>
              <a:spcAft>
                <a:spcPts val="0"/>
              </a:spcAft>
              <a:buClr>
                <a:srgbClr val="000000"/>
              </a:buClr>
              <a:buSzPts val="1300"/>
              <a:buChar char="●"/>
            </a:pPr>
            <a:r>
              <a:rPr lang="en" sz="1300">
                <a:solidFill>
                  <a:srgbClr val="000000"/>
                </a:solidFill>
              </a:rPr>
              <a:t>There is a distinction between ASD and other types of autism spectrum disorders such as Asperger’s </a:t>
            </a:r>
            <a:endParaRPr sz="1300">
              <a:solidFill>
                <a:srgbClr val="000000"/>
              </a:solidFill>
            </a:endParaRPr>
          </a:p>
          <a:p>
            <a:pPr marL="457200" lvl="0" indent="0" algn="l" rtl="0">
              <a:spcBef>
                <a:spcPts val="1600"/>
              </a:spcBef>
              <a:spcAft>
                <a:spcPts val="1600"/>
              </a:spcAft>
              <a:buNone/>
            </a:pPr>
            <a:endParaRPr sz="1400"/>
          </a:p>
        </p:txBody>
      </p:sp>
      <p:pic>
        <p:nvPicPr>
          <p:cNvPr id="70" name="Google Shape;70;p14"/>
          <p:cNvPicPr preferRelativeResize="0"/>
          <p:nvPr/>
        </p:nvPicPr>
        <p:blipFill>
          <a:blip r:embed="rId3">
            <a:alphaModFix/>
          </a:blip>
          <a:stretch>
            <a:fillRect/>
          </a:stretch>
        </p:blipFill>
        <p:spPr>
          <a:xfrm>
            <a:off x="6513200" y="3287225"/>
            <a:ext cx="2185503" cy="1685174"/>
          </a:xfrm>
          <a:prstGeom prst="rect">
            <a:avLst/>
          </a:prstGeom>
          <a:noFill/>
          <a:ln>
            <a:noFill/>
          </a:ln>
        </p:spPr>
      </p:pic>
      <p:pic>
        <p:nvPicPr>
          <p:cNvPr id="71" name="Google Shape;71;p14"/>
          <p:cNvPicPr preferRelativeResize="0"/>
          <p:nvPr/>
        </p:nvPicPr>
        <p:blipFill>
          <a:blip r:embed="rId4">
            <a:alphaModFix/>
          </a:blip>
          <a:stretch>
            <a:fillRect/>
          </a:stretch>
        </p:blipFill>
        <p:spPr>
          <a:xfrm>
            <a:off x="5444875" y="164125"/>
            <a:ext cx="3253825" cy="1350350"/>
          </a:xfrm>
          <a:prstGeom prst="rect">
            <a:avLst/>
          </a:prstGeom>
          <a:noFill/>
          <a:ln>
            <a:noFill/>
          </a:ln>
        </p:spPr>
      </p:pic>
    </p:spTree>
  </p:cSld>
  <p:clrMapOvr>
    <a:masterClrMapping/>
  </p:clrMapOvr>
</p:sld>
</file>

<file path=ppt/slides/slide3.xml><?xml version="1.0" encoding="utf-8"?>
<p:sld xmlns:a="http://schemas.openxmlformats.org/drawingml/2006/main" xmlns:r="http://schemas.openxmlformats.org/officeDocument/2006/relationships" xmlns:p="http://schemas.openxmlformats.org/presentationml/2006/main">
  <p:cSld>
    <p:spTree>
      <p:nvGrpSpPr>
        <p:cNvPr id="1" name="Shape 75"/>
        <p:cNvGrpSpPr/>
        <p:nvPr/>
      </p:nvGrpSpPr>
      <p:grpSpPr>
        <a:xfrm>
          <a:off x="0" y="0"/>
          <a:ext cx="0" cy="0"/>
          <a:chOff x="0" y="0"/>
          <a:chExt cx="0" cy="0"/>
        </a:xfrm>
      </p:grpSpPr>
      <p:sp>
        <p:nvSpPr>
          <p:cNvPr id="76" name="Google Shape;76;p15"/>
          <p:cNvSpPr txBox="1">
            <a:spLocks noGrp="1"/>
          </p:cNvSpPr>
          <p:nvPr>
            <p:ph type="title"/>
          </p:nvPr>
        </p:nvSpPr>
        <p:spPr>
          <a:xfrm>
            <a:off x="311700" y="391350"/>
            <a:ext cx="8520600" cy="626100"/>
          </a:xfrm>
          <a:prstGeom prst="rect">
            <a:avLst/>
          </a:prstGeom>
        </p:spPr>
        <p:txBody>
          <a:bodyPr spcFirstLastPara="1" wrap="square" lIns="91425" tIns="91425" rIns="91425" bIns="91425" anchor="t" anchorCtr="0">
            <a:noAutofit/>
          </a:bodyPr>
          <a:lstStyle/>
          <a:p>
            <a:pPr marL="0" lvl="0" indent="0" algn="l" rtl="0">
              <a:spcBef>
                <a:spcPts val="0"/>
              </a:spcBef>
              <a:spcAft>
                <a:spcPts val="0"/>
              </a:spcAft>
              <a:buNone/>
            </a:pPr>
            <a:r>
              <a:rPr lang="en" sz="2600">
                <a:solidFill>
                  <a:srgbClr val="000000"/>
                </a:solidFill>
              </a:rPr>
              <a:t>Asperger’s Syndrome and Autism: What’s the Difference?</a:t>
            </a:r>
            <a:endParaRPr sz="2600">
              <a:solidFill>
                <a:srgbClr val="000000"/>
              </a:solidFill>
            </a:endParaRPr>
          </a:p>
          <a:p>
            <a:pPr marL="0" lvl="0" indent="0" algn="l" rtl="0">
              <a:spcBef>
                <a:spcPts val="0"/>
              </a:spcBef>
              <a:spcAft>
                <a:spcPts val="0"/>
              </a:spcAft>
              <a:buNone/>
            </a:pPr>
            <a:endParaRPr>
              <a:solidFill>
                <a:srgbClr val="000000"/>
              </a:solidFill>
            </a:endParaRPr>
          </a:p>
        </p:txBody>
      </p:sp>
      <p:sp>
        <p:nvSpPr>
          <p:cNvPr id="77" name="Google Shape;77;p15"/>
          <p:cNvSpPr txBox="1">
            <a:spLocks noGrp="1"/>
          </p:cNvSpPr>
          <p:nvPr>
            <p:ph type="body" idx="1"/>
          </p:nvPr>
        </p:nvSpPr>
        <p:spPr>
          <a:xfrm>
            <a:off x="311700" y="1292850"/>
            <a:ext cx="8520600" cy="3416400"/>
          </a:xfrm>
          <a:prstGeom prst="rect">
            <a:avLst/>
          </a:prstGeom>
        </p:spPr>
        <p:txBody>
          <a:bodyPr spcFirstLastPara="1" wrap="square" lIns="91425" tIns="91425" rIns="91425" bIns="91425" anchor="t" anchorCtr="0">
            <a:noAutofit/>
          </a:bodyPr>
          <a:lstStyle/>
          <a:p>
            <a:pPr marL="0" lvl="0" indent="0" algn="l" rtl="0">
              <a:spcBef>
                <a:spcPts val="0"/>
              </a:spcBef>
              <a:spcAft>
                <a:spcPts val="0"/>
              </a:spcAft>
              <a:buNone/>
            </a:pPr>
            <a:r>
              <a:rPr lang="en" sz="2200">
                <a:solidFill>
                  <a:srgbClr val="000000"/>
                </a:solidFill>
              </a:rPr>
              <a:t>Autism:</a:t>
            </a:r>
            <a:r>
              <a:rPr lang="en" sz="2200">
                <a:solidFill>
                  <a:srgbClr val="FF0000"/>
                </a:solidFill>
              </a:rPr>
              <a:t>									</a:t>
            </a:r>
            <a:r>
              <a:rPr lang="en" sz="2200">
                <a:solidFill>
                  <a:srgbClr val="000000"/>
                </a:solidFill>
              </a:rPr>
              <a:t>Asperger’s:</a:t>
            </a:r>
            <a:endParaRPr sz="2200">
              <a:solidFill>
                <a:srgbClr val="000000"/>
              </a:solidFill>
            </a:endParaRPr>
          </a:p>
          <a:p>
            <a:pPr marL="0" lvl="0" indent="0" algn="l" rtl="0">
              <a:spcBef>
                <a:spcPts val="0"/>
              </a:spcBef>
              <a:spcAft>
                <a:spcPts val="0"/>
              </a:spcAft>
              <a:buNone/>
            </a:pPr>
            <a:r>
              <a:rPr lang="en" sz="2200">
                <a:solidFill>
                  <a:srgbClr val="FF0000"/>
                </a:solidFill>
              </a:rPr>
              <a:t>									</a:t>
            </a:r>
            <a:endParaRPr sz="2200">
              <a:solidFill>
                <a:srgbClr val="FF0000"/>
              </a:solidFill>
            </a:endParaRPr>
          </a:p>
          <a:p>
            <a:pPr marL="0" lvl="0" indent="0" algn="l" rtl="0">
              <a:spcBef>
                <a:spcPts val="0"/>
              </a:spcBef>
              <a:spcAft>
                <a:spcPts val="0"/>
              </a:spcAft>
              <a:buNone/>
            </a:pPr>
            <a:endParaRPr sz="2200">
              <a:solidFill>
                <a:srgbClr val="FF0000"/>
              </a:solidFill>
            </a:endParaRPr>
          </a:p>
          <a:p>
            <a:pPr marL="0" lvl="0" indent="0" algn="l" rtl="0">
              <a:spcBef>
                <a:spcPts val="0"/>
              </a:spcBef>
              <a:spcAft>
                <a:spcPts val="0"/>
              </a:spcAft>
              <a:buNone/>
            </a:pPr>
            <a:endParaRPr sz="2200">
              <a:solidFill>
                <a:srgbClr val="FF0000"/>
              </a:solidFill>
            </a:endParaRPr>
          </a:p>
          <a:p>
            <a:pPr marL="457200" lvl="0" indent="0" algn="l" rtl="0">
              <a:spcBef>
                <a:spcPts val="0"/>
              </a:spcBef>
              <a:spcAft>
                <a:spcPts val="0"/>
              </a:spcAft>
              <a:buNone/>
            </a:pPr>
            <a:r>
              <a:rPr lang="en" sz="1000">
                <a:solidFill>
                  <a:srgbClr val="FF0000"/>
                </a:solidFill>
              </a:rPr>
              <a:t>								</a:t>
            </a:r>
            <a:endParaRPr sz="1000">
              <a:solidFill>
                <a:srgbClr val="FF0000"/>
              </a:solidFill>
            </a:endParaRPr>
          </a:p>
        </p:txBody>
      </p:sp>
      <p:sp>
        <p:nvSpPr>
          <p:cNvPr id="78" name="Google Shape;78;p15"/>
          <p:cNvSpPr txBox="1"/>
          <p:nvPr/>
        </p:nvSpPr>
        <p:spPr>
          <a:xfrm>
            <a:off x="431125" y="1955125"/>
            <a:ext cx="3438900" cy="2646900"/>
          </a:xfrm>
          <a:prstGeom prst="rect">
            <a:avLst/>
          </a:prstGeom>
          <a:noFill/>
          <a:ln>
            <a:noFill/>
          </a:ln>
        </p:spPr>
        <p:txBody>
          <a:bodyPr spcFirstLastPara="1" wrap="square" lIns="91425" tIns="91425" rIns="91425" bIns="91425" anchor="t" anchorCtr="0">
            <a:noAutofit/>
          </a:bodyPr>
          <a:lstStyle/>
          <a:p>
            <a:pPr marL="457200" lvl="0" indent="-304800" algn="l" rtl="0">
              <a:spcBef>
                <a:spcPts val="0"/>
              </a:spcBef>
              <a:spcAft>
                <a:spcPts val="0"/>
              </a:spcAft>
              <a:buSzPts val="1200"/>
              <a:buFont typeface="Lato"/>
              <a:buChar char="●"/>
            </a:pPr>
            <a:r>
              <a:rPr lang="en" sz="1200">
                <a:latin typeface="Lato"/>
                <a:ea typeface="Lato"/>
                <a:cs typeface="Lato"/>
                <a:sym typeface="Lato"/>
              </a:rPr>
              <a:t>IQ levels range from below average to above average</a:t>
            </a:r>
            <a:endParaRPr sz="1200">
              <a:latin typeface="Lato"/>
              <a:ea typeface="Lato"/>
              <a:cs typeface="Lato"/>
              <a:sym typeface="Lato"/>
            </a:endParaRPr>
          </a:p>
          <a:p>
            <a:pPr marL="457200" lvl="0" indent="-304800" algn="l" rtl="0">
              <a:spcBef>
                <a:spcPts val="0"/>
              </a:spcBef>
              <a:spcAft>
                <a:spcPts val="0"/>
              </a:spcAft>
              <a:buSzPts val="1200"/>
              <a:buFont typeface="Lato"/>
              <a:buChar char="●"/>
            </a:pPr>
            <a:r>
              <a:rPr lang="en" sz="1200">
                <a:latin typeface="Lato"/>
                <a:ea typeface="Lato"/>
                <a:cs typeface="Lato"/>
                <a:sym typeface="Lato"/>
              </a:rPr>
              <a:t>Typically has significant language delays</a:t>
            </a:r>
            <a:endParaRPr sz="1200">
              <a:latin typeface="Lato"/>
              <a:ea typeface="Lato"/>
              <a:cs typeface="Lato"/>
              <a:sym typeface="Lato"/>
            </a:endParaRPr>
          </a:p>
          <a:p>
            <a:pPr marL="457200" lvl="0" indent="-304800" algn="l" rtl="0">
              <a:spcBef>
                <a:spcPts val="0"/>
              </a:spcBef>
              <a:spcAft>
                <a:spcPts val="0"/>
              </a:spcAft>
              <a:buSzPts val="1200"/>
              <a:buFont typeface="Lato"/>
              <a:buChar char="●"/>
            </a:pPr>
            <a:r>
              <a:rPr lang="en" sz="1200">
                <a:latin typeface="Lato"/>
                <a:ea typeface="Lato"/>
                <a:cs typeface="Lato"/>
                <a:sym typeface="Lato"/>
              </a:rPr>
              <a:t>Level of impact ranges from low to high </a:t>
            </a:r>
            <a:endParaRPr sz="1200">
              <a:latin typeface="Lato"/>
              <a:ea typeface="Lato"/>
              <a:cs typeface="Lato"/>
              <a:sym typeface="Lato"/>
            </a:endParaRPr>
          </a:p>
          <a:p>
            <a:pPr marL="457200" lvl="0" indent="-304800" algn="l" rtl="0">
              <a:spcBef>
                <a:spcPts val="0"/>
              </a:spcBef>
              <a:spcAft>
                <a:spcPts val="0"/>
              </a:spcAft>
              <a:buSzPts val="1200"/>
              <a:buFont typeface="Lato"/>
              <a:buChar char="●"/>
            </a:pPr>
            <a:r>
              <a:rPr lang="en" sz="1200">
                <a:latin typeface="Lato"/>
                <a:ea typeface="Lato"/>
                <a:cs typeface="Lato"/>
                <a:sym typeface="Lato"/>
              </a:rPr>
              <a:t>May not be able to hold a conversation</a:t>
            </a:r>
            <a:endParaRPr sz="1200">
              <a:latin typeface="Lato"/>
              <a:ea typeface="Lato"/>
              <a:cs typeface="Lato"/>
              <a:sym typeface="Lato"/>
            </a:endParaRPr>
          </a:p>
          <a:p>
            <a:pPr marL="457200" lvl="0" indent="-304800" algn="l" rtl="0">
              <a:spcBef>
                <a:spcPts val="0"/>
              </a:spcBef>
              <a:spcAft>
                <a:spcPts val="0"/>
              </a:spcAft>
              <a:buSzPts val="1200"/>
              <a:buFont typeface="Lato"/>
              <a:buChar char="●"/>
            </a:pPr>
            <a:r>
              <a:rPr lang="en" sz="1200">
                <a:latin typeface="Lato"/>
                <a:ea typeface="Lato"/>
                <a:cs typeface="Lato"/>
                <a:sym typeface="Lato"/>
              </a:rPr>
              <a:t>Has deficits in social skills, communication, adaptive, and behavior skills </a:t>
            </a:r>
            <a:endParaRPr sz="1200">
              <a:latin typeface="Lato"/>
              <a:ea typeface="Lato"/>
              <a:cs typeface="Lato"/>
              <a:sym typeface="Lato"/>
            </a:endParaRPr>
          </a:p>
          <a:p>
            <a:pPr marL="457200" lvl="0" indent="0" algn="l" rtl="0">
              <a:spcBef>
                <a:spcPts val="0"/>
              </a:spcBef>
              <a:spcAft>
                <a:spcPts val="0"/>
              </a:spcAft>
              <a:buNone/>
            </a:pPr>
            <a:endParaRPr sz="1200">
              <a:latin typeface="Lato"/>
              <a:ea typeface="Lato"/>
              <a:cs typeface="Lato"/>
              <a:sym typeface="Lato"/>
            </a:endParaRPr>
          </a:p>
        </p:txBody>
      </p:sp>
      <p:sp>
        <p:nvSpPr>
          <p:cNvPr id="79" name="Google Shape;79;p15"/>
          <p:cNvSpPr txBox="1"/>
          <p:nvPr/>
        </p:nvSpPr>
        <p:spPr>
          <a:xfrm>
            <a:off x="5484400" y="1955125"/>
            <a:ext cx="2997900" cy="2316000"/>
          </a:xfrm>
          <a:prstGeom prst="rect">
            <a:avLst/>
          </a:prstGeom>
          <a:noFill/>
          <a:ln>
            <a:noFill/>
          </a:ln>
        </p:spPr>
        <p:txBody>
          <a:bodyPr spcFirstLastPara="1" wrap="square" lIns="91425" tIns="91425" rIns="91425" bIns="91425" anchor="t" anchorCtr="0">
            <a:noAutofit/>
          </a:bodyPr>
          <a:lstStyle/>
          <a:p>
            <a:pPr marL="457200" lvl="0" indent="-304800" algn="l" rtl="0">
              <a:spcBef>
                <a:spcPts val="0"/>
              </a:spcBef>
              <a:spcAft>
                <a:spcPts val="0"/>
              </a:spcAft>
              <a:buSzPts val="1200"/>
              <a:buFont typeface="Lato"/>
              <a:buChar char="●"/>
            </a:pPr>
            <a:r>
              <a:rPr lang="en" sz="1200">
                <a:latin typeface="Lato"/>
                <a:ea typeface="Lato"/>
                <a:cs typeface="Lato"/>
                <a:sym typeface="Lato"/>
              </a:rPr>
              <a:t>IQ levels tend to range from average to above average</a:t>
            </a:r>
            <a:endParaRPr sz="1200">
              <a:latin typeface="Lato"/>
              <a:ea typeface="Lato"/>
              <a:cs typeface="Lato"/>
              <a:sym typeface="Lato"/>
            </a:endParaRPr>
          </a:p>
          <a:p>
            <a:pPr marL="457200" lvl="0" indent="-304800" algn="l" rtl="0">
              <a:spcBef>
                <a:spcPts val="0"/>
              </a:spcBef>
              <a:spcAft>
                <a:spcPts val="0"/>
              </a:spcAft>
              <a:buSzPts val="1200"/>
              <a:buFont typeface="Lato"/>
              <a:buChar char="●"/>
            </a:pPr>
            <a:r>
              <a:rPr lang="en" sz="1200">
                <a:latin typeface="Lato"/>
                <a:ea typeface="Lato"/>
                <a:cs typeface="Lato"/>
                <a:sym typeface="Lato"/>
              </a:rPr>
              <a:t>Absence of significant language delay</a:t>
            </a:r>
            <a:endParaRPr sz="1200">
              <a:latin typeface="Lato"/>
              <a:ea typeface="Lato"/>
              <a:cs typeface="Lato"/>
              <a:sym typeface="Lato"/>
            </a:endParaRPr>
          </a:p>
          <a:p>
            <a:pPr marL="457200" lvl="0" indent="-304800" algn="l" rtl="0">
              <a:spcBef>
                <a:spcPts val="0"/>
              </a:spcBef>
              <a:spcAft>
                <a:spcPts val="0"/>
              </a:spcAft>
              <a:buSzPts val="1200"/>
              <a:buFont typeface="Lato"/>
              <a:buChar char="●"/>
            </a:pPr>
            <a:r>
              <a:rPr lang="en" sz="1200">
                <a:latin typeface="Lato"/>
                <a:ea typeface="Lato"/>
                <a:cs typeface="Lato"/>
                <a:sym typeface="Lato"/>
              </a:rPr>
              <a:t>Typically have “high functioning” ability; now known as less impacted</a:t>
            </a:r>
            <a:endParaRPr sz="1200">
              <a:latin typeface="Lato"/>
              <a:ea typeface="Lato"/>
              <a:cs typeface="Lato"/>
              <a:sym typeface="Lato"/>
            </a:endParaRPr>
          </a:p>
          <a:p>
            <a:pPr marL="457200" lvl="0" indent="-304800" algn="l" rtl="0">
              <a:spcBef>
                <a:spcPts val="0"/>
              </a:spcBef>
              <a:spcAft>
                <a:spcPts val="0"/>
              </a:spcAft>
              <a:buSzPts val="1200"/>
              <a:buFont typeface="Lato"/>
              <a:buChar char="●"/>
            </a:pPr>
            <a:r>
              <a:rPr lang="en" sz="1200">
                <a:latin typeface="Lato"/>
                <a:ea typeface="Lato"/>
                <a:cs typeface="Lato"/>
                <a:sym typeface="Lato"/>
              </a:rPr>
              <a:t>May seem socially awkward in conversation</a:t>
            </a:r>
            <a:endParaRPr sz="1200">
              <a:latin typeface="Lato"/>
              <a:ea typeface="Lato"/>
              <a:cs typeface="Lato"/>
              <a:sym typeface="Lato"/>
            </a:endParaRPr>
          </a:p>
          <a:p>
            <a:pPr marL="457200" lvl="0" indent="-304800" algn="l" rtl="0">
              <a:spcBef>
                <a:spcPts val="0"/>
              </a:spcBef>
              <a:spcAft>
                <a:spcPts val="0"/>
              </a:spcAft>
              <a:buSzPts val="1200"/>
              <a:buFont typeface="Lato"/>
              <a:buChar char="●"/>
            </a:pPr>
            <a:r>
              <a:rPr lang="en" sz="1200">
                <a:latin typeface="Lato"/>
                <a:ea typeface="Lato"/>
                <a:cs typeface="Lato"/>
                <a:sym typeface="Lato"/>
              </a:rPr>
              <a:t>Restricted interests</a:t>
            </a:r>
            <a:endParaRPr sz="1200">
              <a:latin typeface="Lato"/>
              <a:ea typeface="Lato"/>
              <a:cs typeface="Lato"/>
              <a:sym typeface="Lato"/>
            </a:endParaRPr>
          </a:p>
          <a:p>
            <a:pPr marL="457200" lvl="0" indent="-304800" algn="l" rtl="0">
              <a:spcBef>
                <a:spcPts val="0"/>
              </a:spcBef>
              <a:spcAft>
                <a:spcPts val="0"/>
              </a:spcAft>
              <a:buSzPts val="1200"/>
              <a:buFont typeface="Lato"/>
              <a:buChar char="●"/>
            </a:pPr>
            <a:r>
              <a:rPr lang="en" sz="1200">
                <a:latin typeface="Lato"/>
                <a:ea typeface="Lato"/>
                <a:cs typeface="Lato"/>
                <a:sym typeface="Lato"/>
              </a:rPr>
              <a:t>Major deficits in social skills </a:t>
            </a:r>
            <a:endParaRPr sz="1200">
              <a:latin typeface="Lato"/>
              <a:ea typeface="Lato"/>
              <a:cs typeface="Lato"/>
              <a:sym typeface="Lato"/>
            </a:endParaRPr>
          </a:p>
        </p:txBody>
      </p:sp>
      <p:pic>
        <p:nvPicPr>
          <p:cNvPr id="80" name="Google Shape;80;p15"/>
          <p:cNvPicPr preferRelativeResize="0"/>
          <p:nvPr/>
        </p:nvPicPr>
        <p:blipFill>
          <a:blip r:embed="rId3">
            <a:alphaModFix/>
          </a:blip>
          <a:stretch>
            <a:fillRect/>
          </a:stretch>
        </p:blipFill>
        <p:spPr>
          <a:xfrm>
            <a:off x="2790625" y="3397575"/>
            <a:ext cx="2777125" cy="1517325"/>
          </a:xfrm>
          <a:prstGeom prst="rect">
            <a:avLst/>
          </a:prstGeom>
          <a:noFill/>
          <a:ln>
            <a:noFill/>
          </a:ln>
        </p:spPr>
      </p:pic>
      <p:sp>
        <p:nvSpPr>
          <p:cNvPr id="81" name="Google Shape;81;p15"/>
          <p:cNvSpPr txBox="1"/>
          <p:nvPr/>
        </p:nvSpPr>
        <p:spPr>
          <a:xfrm>
            <a:off x="5922025" y="4271125"/>
            <a:ext cx="2777100" cy="615600"/>
          </a:xfrm>
          <a:prstGeom prst="rect">
            <a:avLst/>
          </a:prstGeom>
          <a:noFill/>
          <a:ln>
            <a:noFill/>
          </a:ln>
        </p:spPr>
        <p:txBody>
          <a:bodyPr spcFirstLastPara="1" wrap="square" lIns="91425" tIns="91425" rIns="91425" bIns="91425" anchor="t" anchorCtr="0">
            <a:spAutoFit/>
          </a:bodyPr>
          <a:lstStyle/>
          <a:p>
            <a:pPr marL="0" lvl="0" indent="0" algn="l" rtl="0">
              <a:spcBef>
                <a:spcPts val="0"/>
              </a:spcBef>
              <a:spcAft>
                <a:spcPts val="0"/>
              </a:spcAft>
              <a:buNone/>
            </a:pPr>
            <a:r>
              <a:rPr lang="en">
                <a:latin typeface="Lato"/>
                <a:ea typeface="Lato"/>
                <a:cs typeface="Lato"/>
                <a:sym typeface="Lato"/>
              </a:rPr>
              <a:t>(American Psychological Association, 2013)</a:t>
            </a:r>
            <a:endParaRPr>
              <a:latin typeface="Lato"/>
              <a:ea typeface="Lato"/>
              <a:cs typeface="Lato"/>
              <a:sym typeface="Lato"/>
            </a:endParaRPr>
          </a:p>
        </p:txBody>
      </p:sp>
    </p:spTree>
  </p:cSld>
  <p:clrMapOvr>
    <a:masterClrMapping/>
  </p:clrMapOvr>
</p:sld>
</file>

<file path=ppt/slides/slide4.xml><?xml version="1.0" encoding="utf-8"?>
<p:sld xmlns:a="http://schemas.openxmlformats.org/drawingml/2006/main" xmlns:r="http://schemas.openxmlformats.org/officeDocument/2006/relationships" xmlns:p="http://schemas.openxmlformats.org/presentationml/2006/main">
  <p:cSld>
    <p:spTree>
      <p:nvGrpSpPr>
        <p:cNvPr id="1" name="Shape 85"/>
        <p:cNvGrpSpPr/>
        <p:nvPr/>
      </p:nvGrpSpPr>
      <p:grpSpPr>
        <a:xfrm>
          <a:off x="0" y="0"/>
          <a:ext cx="0" cy="0"/>
          <a:chOff x="0" y="0"/>
          <a:chExt cx="0" cy="0"/>
        </a:xfrm>
      </p:grpSpPr>
      <p:sp>
        <p:nvSpPr>
          <p:cNvPr id="86" name="Google Shape;86;p16"/>
          <p:cNvSpPr txBox="1">
            <a:spLocks noGrp="1"/>
          </p:cNvSpPr>
          <p:nvPr>
            <p:ph type="title"/>
          </p:nvPr>
        </p:nvSpPr>
        <p:spPr>
          <a:xfrm>
            <a:off x="311700" y="391350"/>
            <a:ext cx="8520600" cy="626100"/>
          </a:xfrm>
          <a:prstGeom prst="rect">
            <a:avLst/>
          </a:prstGeom>
        </p:spPr>
        <p:txBody>
          <a:bodyPr spcFirstLastPara="1" wrap="square" lIns="91425" tIns="91425" rIns="91425" bIns="91425" anchor="t" anchorCtr="0">
            <a:noAutofit/>
          </a:bodyPr>
          <a:lstStyle/>
          <a:p>
            <a:pPr marL="0" lvl="0" indent="0" algn="l" rtl="0">
              <a:spcBef>
                <a:spcPts val="0"/>
              </a:spcBef>
              <a:spcAft>
                <a:spcPts val="0"/>
              </a:spcAft>
              <a:buNone/>
            </a:pPr>
            <a:r>
              <a:rPr lang="en">
                <a:solidFill>
                  <a:srgbClr val="000000"/>
                </a:solidFill>
              </a:rPr>
              <a:t>Symptoms of Asperger’s</a:t>
            </a:r>
            <a:endParaRPr>
              <a:solidFill>
                <a:srgbClr val="000000"/>
              </a:solidFill>
            </a:endParaRPr>
          </a:p>
        </p:txBody>
      </p:sp>
      <p:sp>
        <p:nvSpPr>
          <p:cNvPr id="87" name="Google Shape;87;p16"/>
          <p:cNvSpPr txBox="1">
            <a:spLocks noGrp="1"/>
          </p:cNvSpPr>
          <p:nvPr>
            <p:ph type="body" idx="1"/>
          </p:nvPr>
        </p:nvSpPr>
        <p:spPr>
          <a:xfrm>
            <a:off x="311700" y="1152475"/>
            <a:ext cx="8520600" cy="3416400"/>
          </a:xfrm>
          <a:prstGeom prst="rect">
            <a:avLst/>
          </a:prstGeom>
        </p:spPr>
        <p:txBody>
          <a:bodyPr spcFirstLastPara="1" wrap="square" lIns="91425" tIns="91425" rIns="91425" bIns="91425" anchor="t" anchorCtr="0">
            <a:noAutofit/>
          </a:bodyPr>
          <a:lstStyle/>
          <a:p>
            <a:pPr marL="457200" lvl="0" indent="-317500" algn="l" rtl="0">
              <a:spcBef>
                <a:spcPts val="0"/>
              </a:spcBef>
              <a:spcAft>
                <a:spcPts val="0"/>
              </a:spcAft>
              <a:buClr>
                <a:srgbClr val="000000"/>
              </a:buClr>
              <a:buSzPts val="1400"/>
              <a:buChar char="●"/>
            </a:pPr>
            <a:r>
              <a:rPr lang="en" sz="1400">
                <a:solidFill>
                  <a:srgbClr val="000000"/>
                </a:solidFill>
              </a:rPr>
              <a:t>Begin early in life</a:t>
            </a:r>
            <a:endParaRPr sz="1400">
              <a:solidFill>
                <a:srgbClr val="000000"/>
              </a:solidFill>
            </a:endParaRPr>
          </a:p>
          <a:p>
            <a:pPr marL="457200" lvl="0" indent="-317500" algn="l" rtl="0">
              <a:spcBef>
                <a:spcPts val="0"/>
              </a:spcBef>
              <a:spcAft>
                <a:spcPts val="0"/>
              </a:spcAft>
              <a:buClr>
                <a:srgbClr val="000000"/>
              </a:buClr>
              <a:buSzPts val="1400"/>
              <a:buChar char="●"/>
            </a:pPr>
            <a:r>
              <a:rPr lang="en" sz="1400">
                <a:solidFill>
                  <a:srgbClr val="000000"/>
                </a:solidFill>
              </a:rPr>
              <a:t> Inability to make eye contact</a:t>
            </a:r>
            <a:endParaRPr sz="1400">
              <a:solidFill>
                <a:srgbClr val="000000"/>
              </a:solidFill>
            </a:endParaRPr>
          </a:p>
          <a:p>
            <a:pPr marL="457200" lvl="0" indent="-317500" algn="l" rtl="0">
              <a:spcBef>
                <a:spcPts val="0"/>
              </a:spcBef>
              <a:spcAft>
                <a:spcPts val="0"/>
              </a:spcAft>
              <a:buClr>
                <a:srgbClr val="000000"/>
              </a:buClr>
              <a:buSzPts val="1400"/>
              <a:buChar char="●"/>
            </a:pPr>
            <a:r>
              <a:rPr lang="en" sz="1400">
                <a:solidFill>
                  <a:srgbClr val="000000"/>
                </a:solidFill>
              </a:rPr>
              <a:t> Individual is awkward in social situations</a:t>
            </a:r>
            <a:endParaRPr sz="1400">
              <a:solidFill>
                <a:srgbClr val="000000"/>
              </a:solidFill>
            </a:endParaRPr>
          </a:p>
          <a:p>
            <a:pPr marL="457200" lvl="0" indent="-317500" algn="l" rtl="0">
              <a:spcBef>
                <a:spcPts val="0"/>
              </a:spcBef>
              <a:spcAft>
                <a:spcPts val="0"/>
              </a:spcAft>
              <a:buClr>
                <a:srgbClr val="000000"/>
              </a:buClr>
              <a:buSzPts val="1400"/>
              <a:buChar char="●"/>
            </a:pPr>
            <a:r>
              <a:rPr lang="en" sz="1400">
                <a:solidFill>
                  <a:srgbClr val="000000"/>
                </a:solidFill>
              </a:rPr>
              <a:t> Indifference to social cues like body language &amp; facial expressions </a:t>
            </a:r>
            <a:endParaRPr sz="1400">
              <a:solidFill>
                <a:srgbClr val="000000"/>
              </a:solidFill>
            </a:endParaRPr>
          </a:p>
          <a:p>
            <a:pPr marL="457200" lvl="0" indent="-317500" algn="l" rtl="0">
              <a:spcBef>
                <a:spcPts val="0"/>
              </a:spcBef>
              <a:spcAft>
                <a:spcPts val="0"/>
              </a:spcAft>
              <a:buClr>
                <a:srgbClr val="000000"/>
              </a:buClr>
              <a:buSzPts val="1400"/>
              <a:buChar char="●"/>
            </a:pPr>
            <a:r>
              <a:rPr lang="en" sz="1400">
                <a:solidFill>
                  <a:srgbClr val="000000"/>
                </a:solidFill>
              </a:rPr>
              <a:t> Show little emotion &amp; have a flat affect</a:t>
            </a:r>
            <a:endParaRPr sz="1400">
              <a:solidFill>
                <a:srgbClr val="000000"/>
              </a:solidFill>
            </a:endParaRPr>
          </a:p>
          <a:p>
            <a:pPr marL="457200" lvl="0" indent="-317500" algn="l" rtl="0">
              <a:spcBef>
                <a:spcPts val="0"/>
              </a:spcBef>
              <a:spcAft>
                <a:spcPts val="0"/>
              </a:spcAft>
              <a:buClr>
                <a:srgbClr val="000000"/>
              </a:buClr>
              <a:buSzPts val="1400"/>
              <a:buChar char="●"/>
            </a:pPr>
            <a:r>
              <a:rPr lang="en" sz="1400">
                <a:solidFill>
                  <a:srgbClr val="000000"/>
                </a:solidFill>
              </a:rPr>
              <a:t> Restricted interests &amp; may only talk about this interest, for example the individual may only talk about planes or space</a:t>
            </a:r>
            <a:endParaRPr sz="2200">
              <a:solidFill>
                <a:srgbClr val="000000"/>
              </a:solidFill>
            </a:endParaRPr>
          </a:p>
          <a:p>
            <a:pPr marL="457200" lvl="0" indent="0" algn="l" rtl="0">
              <a:spcBef>
                <a:spcPts val="0"/>
              </a:spcBef>
              <a:spcAft>
                <a:spcPts val="0"/>
              </a:spcAft>
              <a:buNone/>
            </a:pPr>
            <a:endParaRPr/>
          </a:p>
          <a:p>
            <a:pPr marL="457200" lvl="0" indent="0" algn="l" rtl="0">
              <a:spcBef>
                <a:spcPts val="0"/>
              </a:spcBef>
              <a:spcAft>
                <a:spcPts val="0"/>
              </a:spcAft>
              <a:buNone/>
            </a:pPr>
            <a:endParaRPr/>
          </a:p>
          <a:p>
            <a:pPr marL="457200" lvl="0" indent="0" algn="l" rtl="0">
              <a:spcBef>
                <a:spcPts val="0"/>
              </a:spcBef>
              <a:spcAft>
                <a:spcPts val="0"/>
              </a:spcAft>
              <a:buNone/>
            </a:pPr>
            <a:endParaRPr/>
          </a:p>
          <a:p>
            <a:pPr marL="457200" lvl="0" indent="0" algn="l" rtl="0">
              <a:spcBef>
                <a:spcPts val="1600"/>
              </a:spcBef>
              <a:spcAft>
                <a:spcPts val="1600"/>
              </a:spcAft>
              <a:buNone/>
            </a:pPr>
            <a:endParaRPr/>
          </a:p>
        </p:txBody>
      </p:sp>
      <p:pic>
        <p:nvPicPr>
          <p:cNvPr id="88" name="Google Shape;88;p16"/>
          <p:cNvPicPr preferRelativeResize="0"/>
          <p:nvPr/>
        </p:nvPicPr>
        <p:blipFill>
          <a:blip r:embed="rId3">
            <a:alphaModFix/>
          </a:blip>
          <a:stretch>
            <a:fillRect/>
          </a:stretch>
        </p:blipFill>
        <p:spPr>
          <a:xfrm>
            <a:off x="2822900" y="2791875"/>
            <a:ext cx="3184549" cy="2123025"/>
          </a:xfrm>
          <a:prstGeom prst="rect">
            <a:avLst/>
          </a:prstGeom>
          <a:noFill/>
          <a:ln>
            <a:noFill/>
          </a:ln>
        </p:spPr>
      </p:pic>
    </p:spTree>
  </p:cSld>
  <p:clrMapOvr>
    <a:masterClrMapping/>
  </p:clrMapOvr>
</p:sld>
</file>

<file path=ppt/slides/slide5.xml><?xml version="1.0" encoding="utf-8"?>
<p:sld xmlns:a="http://schemas.openxmlformats.org/drawingml/2006/main" xmlns:r="http://schemas.openxmlformats.org/officeDocument/2006/relationships" xmlns:p="http://schemas.openxmlformats.org/presentationml/2006/main">
  <p:cSld>
    <p:spTree>
      <p:nvGrpSpPr>
        <p:cNvPr id="1" name="Shape 92"/>
        <p:cNvGrpSpPr/>
        <p:nvPr/>
      </p:nvGrpSpPr>
      <p:grpSpPr>
        <a:xfrm>
          <a:off x="0" y="0"/>
          <a:ext cx="0" cy="0"/>
          <a:chOff x="0" y="0"/>
          <a:chExt cx="0" cy="0"/>
        </a:xfrm>
      </p:grpSpPr>
      <p:sp>
        <p:nvSpPr>
          <p:cNvPr id="93" name="Google Shape;93;p17"/>
          <p:cNvSpPr txBox="1">
            <a:spLocks noGrp="1"/>
          </p:cNvSpPr>
          <p:nvPr>
            <p:ph type="title"/>
          </p:nvPr>
        </p:nvSpPr>
        <p:spPr>
          <a:xfrm>
            <a:off x="311700" y="391350"/>
            <a:ext cx="8520600" cy="626100"/>
          </a:xfrm>
          <a:prstGeom prst="rect">
            <a:avLst/>
          </a:prstGeom>
        </p:spPr>
        <p:txBody>
          <a:bodyPr spcFirstLastPara="1" wrap="square" lIns="91425" tIns="91425" rIns="91425" bIns="91425" anchor="t" anchorCtr="0">
            <a:noAutofit/>
          </a:bodyPr>
          <a:lstStyle/>
          <a:p>
            <a:pPr marL="0" lvl="0" indent="0" algn="l" rtl="0">
              <a:spcBef>
                <a:spcPts val="0"/>
              </a:spcBef>
              <a:spcAft>
                <a:spcPts val="0"/>
              </a:spcAft>
              <a:buNone/>
            </a:pPr>
            <a:r>
              <a:rPr lang="en">
                <a:solidFill>
                  <a:srgbClr val="000000"/>
                </a:solidFill>
              </a:rPr>
              <a:t>History of Autism</a:t>
            </a:r>
            <a:endParaRPr>
              <a:solidFill>
                <a:srgbClr val="000000"/>
              </a:solidFill>
            </a:endParaRPr>
          </a:p>
        </p:txBody>
      </p:sp>
      <p:sp>
        <p:nvSpPr>
          <p:cNvPr id="94" name="Google Shape;94;p17"/>
          <p:cNvSpPr txBox="1">
            <a:spLocks noGrp="1"/>
          </p:cNvSpPr>
          <p:nvPr>
            <p:ph type="body" idx="1"/>
          </p:nvPr>
        </p:nvSpPr>
        <p:spPr>
          <a:xfrm>
            <a:off x="442325" y="1017450"/>
            <a:ext cx="8520600" cy="3679500"/>
          </a:xfrm>
          <a:prstGeom prst="rect">
            <a:avLst/>
          </a:prstGeom>
        </p:spPr>
        <p:txBody>
          <a:bodyPr spcFirstLastPara="1" wrap="square" lIns="91425" tIns="91425" rIns="91425" bIns="91425" anchor="t" anchorCtr="0">
            <a:noAutofit/>
          </a:bodyPr>
          <a:lstStyle/>
          <a:p>
            <a:pPr marL="457200" lvl="0" indent="-311150" algn="l" rtl="0">
              <a:spcBef>
                <a:spcPts val="0"/>
              </a:spcBef>
              <a:spcAft>
                <a:spcPts val="0"/>
              </a:spcAft>
              <a:buClr>
                <a:srgbClr val="000000"/>
              </a:buClr>
              <a:buSzPts val="1300"/>
              <a:buChar char="●"/>
            </a:pPr>
            <a:r>
              <a:rPr lang="en" sz="1300">
                <a:solidFill>
                  <a:srgbClr val="000000"/>
                </a:solidFill>
              </a:rPr>
              <a:t>The term “autism” was first used in 1911 by a Swiss Psychiatrist named Eugen Bleuler who introduced the term to describe his patients that were diagnosed with schizophrenia</a:t>
            </a:r>
            <a:endParaRPr sz="1300">
              <a:solidFill>
                <a:srgbClr val="000000"/>
              </a:solidFill>
            </a:endParaRPr>
          </a:p>
          <a:p>
            <a:pPr marL="457200" lvl="0" indent="-311150" algn="l" rtl="0">
              <a:spcBef>
                <a:spcPts val="0"/>
              </a:spcBef>
              <a:spcAft>
                <a:spcPts val="0"/>
              </a:spcAft>
              <a:buClr>
                <a:srgbClr val="000000"/>
              </a:buClr>
              <a:buSzPts val="1300"/>
              <a:buChar char="●"/>
            </a:pPr>
            <a:r>
              <a:rPr lang="en" sz="1300">
                <a:solidFill>
                  <a:srgbClr val="000000"/>
                </a:solidFill>
              </a:rPr>
              <a:t>When he studied these patients, he noticed that they displayed related symptoms of schizophrenia    </a:t>
            </a:r>
            <a:endParaRPr sz="1300">
              <a:solidFill>
                <a:srgbClr val="000000"/>
              </a:solidFill>
            </a:endParaRPr>
          </a:p>
          <a:p>
            <a:pPr marL="914400" lvl="1" indent="-311150" algn="l" rtl="0">
              <a:spcBef>
                <a:spcPts val="0"/>
              </a:spcBef>
              <a:spcAft>
                <a:spcPts val="0"/>
              </a:spcAft>
              <a:buClr>
                <a:srgbClr val="000000"/>
              </a:buClr>
              <a:buSzPts val="1300"/>
              <a:buChar char="○"/>
            </a:pPr>
            <a:r>
              <a:rPr lang="en" sz="1300">
                <a:solidFill>
                  <a:srgbClr val="000000"/>
                </a:solidFill>
              </a:rPr>
              <a:t>Self-absorption</a:t>
            </a:r>
            <a:endParaRPr sz="1300">
              <a:solidFill>
                <a:srgbClr val="000000"/>
              </a:solidFill>
            </a:endParaRPr>
          </a:p>
          <a:p>
            <a:pPr marL="914400" lvl="1" indent="-311150" algn="l" rtl="0">
              <a:spcBef>
                <a:spcPts val="0"/>
              </a:spcBef>
              <a:spcAft>
                <a:spcPts val="0"/>
              </a:spcAft>
              <a:buClr>
                <a:srgbClr val="000000"/>
              </a:buClr>
              <a:buSzPts val="1300"/>
              <a:buChar char="○"/>
            </a:pPr>
            <a:r>
              <a:rPr lang="en" sz="1300">
                <a:solidFill>
                  <a:srgbClr val="000000"/>
                </a:solidFill>
              </a:rPr>
              <a:t>Withdrawal from reality </a:t>
            </a:r>
            <a:endParaRPr sz="1300">
              <a:solidFill>
                <a:srgbClr val="000000"/>
              </a:solidFill>
            </a:endParaRPr>
          </a:p>
          <a:p>
            <a:pPr marL="914400" lvl="1" indent="-311150" algn="l" rtl="0">
              <a:spcBef>
                <a:spcPts val="0"/>
              </a:spcBef>
              <a:spcAft>
                <a:spcPts val="0"/>
              </a:spcAft>
              <a:buClr>
                <a:srgbClr val="000000"/>
              </a:buClr>
              <a:buSzPts val="1300"/>
              <a:buChar char="○"/>
            </a:pPr>
            <a:r>
              <a:rPr lang="en" sz="1300">
                <a:solidFill>
                  <a:srgbClr val="000000"/>
                </a:solidFill>
              </a:rPr>
              <a:t>Complete withdrawal from social interactions</a:t>
            </a:r>
            <a:endParaRPr sz="1300">
              <a:solidFill>
                <a:srgbClr val="000000"/>
              </a:solidFill>
            </a:endParaRPr>
          </a:p>
          <a:p>
            <a:pPr marL="457200" lvl="0" indent="-311150" algn="l" rtl="0">
              <a:spcBef>
                <a:spcPts val="0"/>
              </a:spcBef>
              <a:spcAft>
                <a:spcPts val="0"/>
              </a:spcAft>
              <a:buClr>
                <a:srgbClr val="000000"/>
              </a:buClr>
              <a:buSzPts val="1300"/>
              <a:buChar char="●"/>
            </a:pPr>
            <a:r>
              <a:rPr lang="en" sz="1300">
                <a:solidFill>
                  <a:srgbClr val="000000"/>
                </a:solidFill>
              </a:rPr>
              <a:t>Before 1940, Clinicians referred to these autistic-like conditions as “childhood schizophrenia”(Herman,2019)</a:t>
            </a:r>
            <a:endParaRPr sz="1300">
              <a:solidFill>
                <a:srgbClr val="000000"/>
              </a:solidFill>
            </a:endParaRPr>
          </a:p>
          <a:p>
            <a:pPr marL="457200" lvl="0" indent="0" algn="l" rtl="0">
              <a:spcBef>
                <a:spcPts val="0"/>
              </a:spcBef>
              <a:spcAft>
                <a:spcPts val="0"/>
              </a:spcAft>
              <a:buNone/>
            </a:pPr>
            <a:endParaRPr sz="1300">
              <a:solidFill>
                <a:srgbClr val="000000"/>
              </a:solidFill>
            </a:endParaRPr>
          </a:p>
          <a:p>
            <a:pPr marL="457200" lvl="0" indent="0" algn="l" rtl="0">
              <a:spcBef>
                <a:spcPts val="0"/>
              </a:spcBef>
              <a:spcAft>
                <a:spcPts val="1600"/>
              </a:spcAft>
              <a:buNone/>
            </a:pPr>
            <a:endParaRPr sz="1600">
              <a:solidFill>
                <a:srgbClr val="FF0000"/>
              </a:solidFill>
            </a:endParaRPr>
          </a:p>
        </p:txBody>
      </p:sp>
      <p:pic>
        <p:nvPicPr>
          <p:cNvPr id="95" name="Google Shape;95;p17"/>
          <p:cNvPicPr preferRelativeResize="0"/>
          <p:nvPr/>
        </p:nvPicPr>
        <p:blipFill>
          <a:blip r:embed="rId3">
            <a:alphaModFix/>
          </a:blip>
          <a:stretch>
            <a:fillRect/>
          </a:stretch>
        </p:blipFill>
        <p:spPr>
          <a:xfrm>
            <a:off x="3707750" y="2913300"/>
            <a:ext cx="1244850" cy="1707825"/>
          </a:xfrm>
          <a:prstGeom prst="rect">
            <a:avLst/>
          </a:prstGeom>
          <a:noFill/>
          <a:ln>
            <a:noFill/>
          </a:ln>
        </p:spPr>
      </p:pic>
    </p:spTree>
  </p:cSld>
  <p:clrMapOvr>
    <a:masterClrMapping/>
  </p:clrMapOvr>
</p:sld>
</file>

<file path=ppt/slides/slide6.xml><?xml version="1.0" encoding="utf-8"?>
<p:sld xmlns:a="http://schemas.openxmlformats.org/drawingml/2006/main" xmlns:r="http://schemas.openxmlformats.org/officeDocument/2006/relationships" xmlns:p="http://schemas.openxmlformats.org/presentationml/2006/main">
  <p:cSld>
    <p:spTree>
      <p:nvGrpSpPr>
        <p:cNvPr id="1" name="Shape 99"/>
        <p:cNvGrpSpPr/>
        <p:nvPr/>
      </p:nvGrpSpPr>
      <p:grpSpPr>
        <a:xfrm>
          <a:off x="0" y="0"/>
          <a:ext cx="0" cy="0"/>
          <a:chOff x="0" y="0"/>
          <a:chExt cx="0" cy="0"/>
        </a:xfrm>
      </p:grpSpPr>
      <p:sp>
        <p:nvSpPr>
          <p:cNvPr id="100" name="Google Shape;100;p18"/>
          <p:cNvSpPr txBox="1">
            <a:spLocks noGrp="1"/>
          </p:cNvSpPr>
          <p:nvPr>
            <p:ph type="title"/>
          </p:nvPr>
        </p:nvSpPr>
        <p:spPr>
          <a:xfrm>
            <a:off x="311700" y="391350"/>
            <a:ext cx="8520600" cy="626100"/>
          </a:xfrm>
          <a:prstGeom prst="rect">
            <a:avLst/>
          </a:prstGeom>
        </p:spPr>
        <p:txBody>
          <a:bodyPr spcFirstLastPara="1" wrap="square" lIns="91425" tIns="91425" rIns="91425" bIns="91425" anchor="t" anchorCtr="0">
            <a:noAutofit/>
          </a:bodyPr>
          <a:lstStyle/>
          <a:p>
            <a:pPr marL="0" lvl="0" indent="0" algn="l" rtl="0">
              <a:spcBef>
                <a:spcPts val="0"/>
              </a:spcBef>
              <a:spcAft>
                <a:spcPts val="0"/>
              </a:spcAft>
              <a:buNone/>
            </a:pPr>
            <a:r>
              <a:rPr lang="en">
                <a:solidFill>
                  <a:srgbClr val="000000"/>
                </a:solidFill>
              </a:rPr>
              <a:t>History of Autism (cont.)</a:t>
            </a:r>
            <a:endParaRPr>
              <a:solidFill>
                <a:srgbClr val="000000"/>
              </a:solidFill>
            </a:endParaRPr>
          </a:p>
        </p:txBody>
      </p:sp>
      <p:sp>
        <p:nvSpPr>
          <p:cNvPr id="101" name="Google Shape;101;p18"/>
          <p:cNvSpPr txBox="1">
            <a:spLocks noGrp="1"/>
          </p:cNvSpPr>
          <p:nvPr>
            <p:ph type="body" idx="1"/>
          </p:nvPr>
        </p:nvSpPr>
        <p:spPr>
          <a:xfrm>
            <a:off x="311700" y="1152475"/>
            <a:ext cx="8520600" cy="3416400"/>
          </a:xfrm>
          <a:prstGeom prst="rect">
            <a:avLst/>
          </a:prstGeom>
        </p:spPr>
        <p:txBody>
          <a:bodyPr spcFirstLastPara="1" wrap="square" lIns="91425" tIns="91425" rIns="91425" bIns="91425" anchor="t" anchorCtr="0">
            <a:noAutofit/>
          </a:bodyPr>
          <a:lstStyle/>
          <a:p>
            <a:pPr marL="457200" lvl="0" indent="-311150" algn="l" rtl="0">
              <a:spcBef>
                <a:spcPts val="0"/>
              </a:spcBef>
              <a:spcAft>
                <a:spcPts val="0"/>
              </a:spcAft>
              <a:buClr>
                <a:srgbClr val="000000"/>
              </a:buClr>
              <a:buSzPts val="1300"/>
              <a:buChar char="●"/>
            </a:pPr>
            <a:r>
              <a:rPr lang="en" sz="1300">
                <a:solidFill>
                  <a:srgbClr val="000000"/>
                </a:solidFill>
              </a:rPr>
              <a:t>Soviet neurologist, Grunya Sukhareva isolated  autism from the diagnosis of schizophrenia and fully characterized it as its own condition after writing about a few children possessing  autistic traits in 1926</a:t>
            </a:r>
            <a:endParaRPr sz="1300">
              <a:solidFill>
                <a:srgbClr val="000000"/>
              </a:solidFill>
            </a:endParaRPr>
          </a:p>
          <a:p>
            <a:pPr marL="457200" lvl="0" indent="-311150" algn="l" rtl="0">
              <a:spcBef>
                <a:spcPts val="0"/>
              </a:spcBef>
              <a:spcAft>
                <a:spcPts val="0"/>
              </a:spcAft>
              <a:buClr>
                <a:srgbClr val="000000"/>
              </a:buClr>
              <a:buSzPts val="1300"/>
              <a:buChar char="●"/>
            </a:pPr>
            <a:r>
              <a:rPr lang="en" sz="1300">
                <a:solidFill>
                  <a:srgbClr val="000000"/>
                </a:solidFill>
              </a:rPr>
              <a:t>Despite her popularity in Russia, her work is relatively obscured in the West due to language and political barriers</a:t>
            </a:r>
            <a:endParaRPr sz="1300">
              <a:solidFill>
                <a:srgbClr val="000000"/>
              </a:solidFill>
            </a:endParaRPr>
          </a:p>
          <a:p>
            <a:pPr marL="914400" lvl="1" indent="-311150" algn="l" rtl="0">
              <a:spcBef>
                <a:spcPts val="0"/>
              </a:spcBef>
              <a:spcAft>
                <a:spcPts val="0"/>
              </a:spcAft>
              <a:buClr>
                <a:srgbClr val="000000"/>
              </a:buClr>
              <a:buSzPts val="1300"/>
              <a:buChar char="○"/>
            </a:pPr>
            <a:r>
              <a:rPr lang="en" sz="1300">
                <a:solidFill>
                  <a:srgbClr val="000000"/>
                </a:solidFill>
              </a:rPr>
              <a:t>Her role as a Jewish woman  in the soviet union may have factored into the obscurity of her work</a:t>
            </a:r>
            <a:endParaRPr sz="1300">
              <a:solidFill>
                <a:srgbClr val="000000"/>
              </a:solidFill>
            </a:endParaRPr>
          </a:p>
          <a:p>
            <a:pPr marL="457200" lvl="0" indent="-311150" algn="l" rtl="0">
              <a:spcBef>
                <a:spcPts val="0"/>
              </a:spcBef>
              <a:spcAft>
                <a:spcPts val="0"/>
              </a:spcAft>
              <a:buClr>
                <a:srgbClr val="000000"/>
              </a:buClr>
              <a:buSzPts val="1300"/>
              <a:buChar char="●"/>
            </a:pPr>
            <a:r>
              <a:rPr lang="en" sz="1300">
                <a:solidFill>
                  <a:srgbClr val="000000"/>
                </a:solidFill>
              </a:rPr>
              <a:t>Dr. Asperger and Dr. Kanner were suspected of reading Sukhareva’s paper, but choosing not to acknowledge her work</a:t>
            </a:r>
            <a:endParaRPr sz="1300">
              <a:solidFill>
                <a:srgbClr val="000000"/>
              </a:solidFill>
            </a:endParaRPr>
          </a:p>
          <a:p>
            <a:pPr marL="0" lvl="0" indent="0" algn="l" rtl="0">
              <a:spcBef>
                <a:spcPts val="0"/>
              </a:spcBef>
              <a:spcAft>
                <a:spcPts val="1600"/>
              </a:spcAft>
              <a:buNone/>
            </a:pPr>
            <a:endParaRPr/>
          </a:p>
        </p:txBody>
      </p:sp>
      <p:pic>
        <p:nvPicPr>
          <p:cNvPr id="102" name="Google Shape;102;p18"/>
          <p:cNvPicPr preferRelativeResize="0"/>
          <p:nvPr/>
        </p:nvPicPr>
        <p:blipFill>
          <a:blip r:embed="rId3">
            <a:alphaModFix/>
          </a:blip>
          <a:stretch>
            <a:fillRect/>
          </a:stretch>
        </p:blipFill>
        <p:spPr>
          <a:xfrm>
            <a:off x="3536150" y="2709025"/>
            <a:ext cx="1406425" cy="1655400"/>
          </a:xfrm>
          <a:prstGeom prst="rect">
            <a:avLst/>
          </a:prstGeom>
          <a:noFill/>
          <a:ln>
            <a:noFill/>
          </a:ln>
        </p:spPr>
      </p:pic>
    </p:spTree>
  </p:cSld>
  <p:clrMapOvr>
    <a:masterClrMapping/>
  </p:clrMapOvr>
</p:sld>
</file>

<file path=ppt/slides/slide7.xml><?xml version="1.0" encoding="utf-8"?>
<p:sld xmlns:a="http://schemas.openxmlformats.org/drawingml/2006/main" xmlns:r="http://schemas.openxmlformats.org/officeDocument/2006/relationships" xmlns:p="http://schemas.openxmlformats.org/presentationml/2006/main">
  <p:cSld>
    <p:spTree>
      <p:nvGrpSpPr>
        <p:cNvPr id="1" name="Shape 106"/>
        <p:cNvGrpSpPr/>
        <p:nvPr/>
      </p:nvGrpSpPr>
      <p:grpSpPr>
        <a:xfrm>
          <a:off x="0" y="0"/>
          <a:ext cx="0" cy="0"/>
          <a:chOff x="0" y="0"/>
          <a:chExt cx="0" cy="0"/>
        </a:xfrm>
      </p:grpSpPr>
      <p:sp>
        <p:nvSpPr>
          <p:cNvPr id="107" name="Google Shape;107;p19"/>
          <p:cNvSpPr txBox="1">
            <a:spLocks noGrp="1"/>
          </p:cNvSpPr>
          <p:nvPr>
            <p:ph type="title"/>
          </p:nvPr>
        </p:nvSpPr>
        <p:spPr>
          <a:xfrm>
            <a:off x="290500" y="441575"/>
            <a:ext cx="8520600" cy="626100"/>
          </a:xfrm>
          <a:prstGeom prst="rect">
            <a:avLst/>
          </a:prstGeom>
        </p:spPr>
        <p:txBody>
          <a:bodyPr spcFirstLastPara="1" wrap="square" lIns="91425" tIns="91425" rIns="91425" bIns="91425" anchor="t" anchorCtr="0">
            <a:noAutofit/>
          </a:bodyPr>
          <a:lstStyle/>
          <a:p>
            <a:pPr marL="0" lvl="0" indent="0" algn="l" rtl="0">
              <a:spcBef>
                <a:spcPts val="0"/>
              </a:spcBef>
              <a:spcAft>
                <a:spcPts val="0"/>
              </a:spcAft>
              <a:buNone/>
            </a:pPr>
            <a:r>
              <a:rPr lang="en">
                <a:solidFill>
                  <a:srgbClr val="000000"/>
                </a:solidFill>
              </a:rPr>
              <a:t>History of Autism (cont.)</a:t>
            </a:r>
            <a:endParaRPr>
              <a:solidFill>
                <a:srgbClr val="000000"/>
              </a:solidFill>
            </a:endParaRPr>
          </a:p>
        </p:txBody>
      </p:sp>
      <p:sp>
        <p:nvSpPr>
          <p:cNvPr id="108" name="Google Shape;108;p19"/>
          <p:cNvSpPr txBox="1">
            <a:spLocks noGrp="1"/>
          </p:cNvSpPr>
          <p:nvPr>
            <p:ph type="body" idx="1"/>
          </p:nvPr>
        </p:nvSpPr>
        <p:spPr>
          <a:xfrm>
            <a:off x="311700" y="1152475"/>
            <a:ext cx="8520600" cy="3679500"/>
          </a:xfrm>
          <a:prstGeom prst="rect">
            <a:avLst/>
          </a:prstGeom>
        </p:spPr>
        <p:txBody>
          <a:bodyPr spcFirstLastPara="1" wrap="square" lIns="91425" tIns="91425" rIns="91425" bIns="91425" anchor="t" anchorCtr="0">
            <a:noAutofit/>
          </a:bodyPr>
          <a:lstStyle/>
          <a:p>
            <a:pPr marL="457200" lvl="0" indent="-311150" algn="l" rtl="0">
              <a:spcBef>
                <a:spcPts val="0"/>
              </a:spcBef>
              <a:spcAft>
                <a:spcPts val="0"/>
              </a:spcAft>
              <a:buClr>
                <a:srgbClr val="000000"/>
              </a:buClr>
              <a:buSzPts val="1300"/>
              <a:buChar char="●"/>
            </a:pPr>
            <a:r>
              <a:rPr lang="en" sz="1300">
                <a:solidFill>
                  <a:srgbClr val="000000"/>
                </a:solidFill>
              </a:rPr>
              <a:t>Dr. Leo Kanner, an Austrian psychiatrist who immigrated to the United States, wrote his famous book, “Child Psychiatry,” which made the idea of autism becoming a separate category popular </a:t>
            </a:r>
            <a:endParaRPr sz="1300">
              <a:solidFill>
                <a:srgbClr val="000000"/>
              </a:solidFill>
            </a:endParaRPr>
          </a:p>
          <a:p>
            <a:pPr marL="457200" lvl="0" indent="-311150" algn="l" rtl="0">
              <a:spcBef>
                <a:spcPts val="0"/>
              </a:spcBef>
              <a:spcAft>
                <a:spcPts val="0"/>
              </a:spcAft>
              <a:buClr>
                <a:srgbClr val="000000"/>
              </a:buClr>
              <a:buSzPts val="1300"/>
              <a:buChar char="●"/>
            </a:pPr>
            <a:r>
              <a:rPr lang="en" sz="1300">
                <a:solidFill>
                  <a:srgbClr val="000000"/>
                </a:solidFill>
              </a:rPr>
              <a:t>He also sparked the curiosity of the Tripletts family, whom reside in Forest, Mississippi and have an older son that exhibited unusual symptoms they could not figure out</a:t>
            </a:r>
            <a:endParaRPr sz="1300">
              <a:solidFill>
                <a:srgbClr val="000000"/>
              </a:solidFill>
            </a:endParaRPr>
          </a:p>
          <a:p>
            <a:pPr marL="457200" lvl="0" indent="0" algn="l" rtl="0">
              <a:spcBef>
                <a:spcPts val="0"/>
              </a:spcBef>
              <a:spcAft>
                <a:spcPts val="1600"/>
              </a:spcAft>
              <a:buNone/>
            </a:pPr>
            <a:endParaRPr sz="1400"/>
          </a:p>
        </p:txBody>
      </p:sp>
      <p:pic>
        <p:nvPicPr>
          <p:cNvPr id="109" name="Google Shape;109;p19"/>
          <p:cNvPicPr preferRelativeResize="0"/>
          <p:nvPr/>
        </p:nvPicPr>
        <p:blipFill>
          <a:blip r:embed="rId3">
            <a:alphaModFix/>
          </a:blip>
          <a:stretch>
            <a:fillRect/>
          </a:stretch>
        </p:blipFill>
        <p:spPr>
          <a:xfrm flipH="1">
            <a:off x="3516075" y="2329700"/>
            <a:ext cx="2069450" cy="2351650"/>
          </a:xfrm>
          <a:prstGeom prst="rect">
            <a:avLst/>
          </a:prstGeom>
          <a:noFill/>
          <a:ln>
            <a:noFill/>
          </a:ln>
        </p:spPr>
      </p:pic>
    </p:spTree>
  </p:cSld>
  <p:clrMapOvr>
    <a:masterClrMapping/>
  </p:clrMapOvr>
</p:sld>
</file>

<file path=ppt/slides/slide8.xml><?xml version="1.0" encoding="utf-8"?>
<p:sld xmlns:a="http://schemas.openxmlformats.org/drawingml/2006/main" xmlns:r="http://schemas.openxmlformats.org/officeDocument/2006/relationships" xmlns:p="http://schemas.openxmlformats.org/presentationml/2006/main">
  <p:cSld>
    <p:spTree>
      <p:nvGrpSpPr>
        <p:cNvPr id="1" name="Shape 113"/>
        <p:cNvGrpSpPr/>
        <p:nvPr/>
      </p:nvGrpSpPr>
      <p:grpSpPr>
        <a:xfrm>
          <a:off x="0" y="0"/>
          <a:ext cx="0" cy="0"/>
          <a:chOff x="0" y="0"/>
          <a:chExt cx="0" cy="0"/>
        </a:xfrm>
      </p:grpSpPr>
      <p:sp>
        <p:nvSpPr>
          <p:cNvPr id="114" name="Google Shape;114;p20"/>
          <p:cNvSpPr txBox="1">
            <a:spLocks noGrp="1"/>
          </p:cNvSpPr>
          <p:nvPr>
            <p:ph type="title"/>
          </p:nvPr>
        </p:nvSpPr>
        <p:spPr>
          <a:xfrm>
            <a:off x="311700" y="391350"/>
            <a:ext cx="8520600" cy="626100"/>
          </a:xfrm>
          <a:prstGeom prst="rect">
            <a:avLst/>
          </a:prstGeom>
        </p:spPr>
        <p:txBody>
          <a:bodyPr spcFirstLastPara="1" wrap="square" lIns="91425" tIns="91425" rIns="91425" bIns="91425" anchor="t" anchorCtr="0">
            <a:noAutofit/>
          </a:bodyPr>
          <a:lstStyle/>
          <a:p>
            <a:pPr marL="0" lvl="0" indent="0" algn="l" rtl="0">
              <a:spcBef>
                <a:spcPts val="0"/>
              </a:spcBef>
              <a:spcAft>
                <a:spcPts val="0"/>
              </a:spcAft>
              <a:buNone/>
            </a:pPr>
            <a:r>
              <a:rPr lang="en">
                <a:solidFill>
                  <a:srgbClr val="000000"/>
                </a:solidFill>
              </a:rPr>
              <a:t>History of Autism (cont.)</a:t>
            </a:r>
            <a:endParaRPr>
              <a:solidFill>
                <a:srgbClr val="000000"/>
              </a:solidFill>
            </a:endParaRPr>
          </a:p>
        </p:txBody>
      </p:sp>
      <p:sp>
        <p:nvSpPr>
          <p:cNvPr id="115" name="Google Shape;115;p20"/>
          <p:cNvSpPr txBox="1">
            <a:spLocks noGrp="1"/>
          </p:cNvSpPr>
          <p:nvPr>
            <p:ph type="body" idx="1"/>
          </p:nvPr>
        </p:nvSpPr>
        <p:spPr>
          <a:xfrm>
            <a:off x="311700" y="1242900"/>
            <a:ext cx="8520600" cy="3416400"/>
          </a:xfrm>
          <a:prstGeom prst="rect">
            <a:avLst/>
          </a:prstGeom>
        </p:spPr>
        <p:txBody>
          <a:bodyPr spcFirstLastPara="1" wrap="square" lIns="91425" tIns="91425" rIns="91425" bIns="91425" anchor="t" anchorCtr="0">
            <a:noAutofit/>
          </a:bodyPr>
          <a:lstStyle/>
          <a:p>
            <a:pPr marL="457200" lvl="0" indent="-311150" algn="l" rtl="0">
              <a:spcBef>
                <a:spcPts val="0"/>
              </a:spcBef>
              <a:spcAft>
                <a:spcPts val="0"/>
              </a:spcAft>
              <a:buClr>
                <a:srgbClr val="000000"/>
              </a:buClr>
              <a:buSzPts val="1300"/>
              <a:buChar char="●"/>
            </a:pPr>
            <a:r>
              <a:rPr lang="en" sz="1300">
                <a:solidFill>
                  <a:srgbClr val="000000"/>
                </a:solidFill>
              </a:rPr>
              <a:t>Given Kanner’s interest in children who possessed traits similar to Donald Triplett, he accepted the request for assessment</a:t>
            </a:r>
            <a:endParaRPr sz="1300">
              <a:solidFill>
                <a:srgbClr val="000000"/>
              </a:solidFill>
            </a:endParaRPr>
          </a:p>
          <a:p>
            <a:pPr marL="457200" lvl="0" indent="-311150" algn="l" rtl="0">
              <a:spcBef>
                <a:spcPts val="0"/>
              </a:spcBef>
              <a:spcAft>
                <a:spcPts val="0"/>
              </a:spcAft>
              <a:buClr>
                <a:srgbClr val="000000"/>
              </a:buClr>
              <a:buSzPts val="1300"/>
              <a:buChar char="●"/>
            </a:pPr>
            <a:r>
              <a:rPr lang="en" sz="1300">
                <a:solidFill>
                  <a:srgbClr val="000000"/>
                </a:solidFill>
              </a:rPr>
              <a:t>He began to examine this patient in October of 1938, which was documented as the first case of autism recorded in history</a:t>
            </a:r>
            <a:endParaRPr sz="1300">
              <a:solidFill>
                <a:srgbClr val="000000"/>
              </a:solidFill>
            </a:endParaRPr>
          </a:p>
          <a:p>
            <a:pPr marL="457200" lvl="0" indent="-311150" algn="l" rtl="0">
              <a:spcBef>
                <a:spcPts val="0"/>
              </a:spcBef>
              <a:spcAft>
                <a:spcPts val="0"/>
              </a:spcAft>
              <a:buClr>
                <a:srgbClr val="000000"/>
              </a:buClr>
              <a:buSzPts val="1300"/>
              <a:buChar char="●"/>
            </a:pPr>
            <a:r>
              <a:rPr lang="en" sz="1300">
                <a:solidFill>
                  <a:srgbClr val="000000"/>
                </a:solidFill>
              </a:rPr>
              <a:t>Dr. Kanner would later refer to his diagnosis as “infantile autism” since his preoccupation was centered on children who possessed similar traits (Egber,2017)</a:t>
            </a:r>
            <a:endParaRPr sz="1300">
              <a:solidFill>
                <a:srgbClr val="000000"/>
              </a:solidFill>
            </a:endParaRPr>
          </a:p>
          <a:p>
            <a:pPr marL="0" lvl="0" indent="0" algn="l" rtl="0">
              <a:spcBef>
                <a:spcPts val="0"/>
              </a:spcBef>
              <a:spcAft>
                <a:spcPts val="1600"/>
              </a:spcAft>
              <a:buNone/>
            </a:pPr>
            <a:endParaRPr/>
          </a:p>
        </p:txBody>
      </p:sp>
      <p:pic>
        <p:nvPicPr>
          <p:cNvPr id="116" name="Google Shape;116;p20"/>
          <p:cNvPicPr preferRelativeResize="0"/>
          <p:nvPr/>
        </p:nvPicPr>
        <p:blipFill>
          <a:blip r:embed="rId3">
            <a:alphaModFix/>
          </a:blip>
          <a:stretch>
            <a:fillRect/>
          </a:stretch>
        </p:blipFill>
        <p:spPr>
          <a:xfrm>
            <a:off x="2909725" y="2812700"/>
            <a:ext cx="2964925" cy="1667776"/>
          </a:xfrm>
          <a:prstGeom prst="rect">
            <a:avLst/>
          </a:prstGeom>
          <a:noFill/>
          <a:ln>
            <a:noFill/>
          </a:ln>
        </p:spPr>
      </p:pic>
    </p:spTree>
  </p:cSld>
  <p:clrMapOvr>
    <a:masterClrMapping/>
  </p:clrMapOvr>
</p:sld>
</file>

<file path=ppt/slides/slide9.xml><?xml version="1.0" encoding="utf-8"?>
<p:sld xmlns:a="http://schemas.openxmlformats.org/drawingml/2006/main" xmlns:r="http://schemas.openxmlformats.org/officeDocument/2006/relationships" xmlns:p="http://schemas.openxmlformats.org/presentationml/2006/main">
  <p:cSld>
    <p:spTree>
      <p:nvGrpSpPr>
        <p:cNvPr id="1" name="Shape 120"/>
        <p:cNvGrpSpPr/>
        <p:nvPr/>
      </p:nvGrpSpPr>
      <p:grpSpPr>
        <a:xfrm>
          <a:off x="0" y="0"/>
          <a:ext cx="0" cy="0"/>
          <a:chOff x="0" y="0"/>
          <a:chExt cx="0" cy="0"/>
        </a:xfrm>
      </p:grpSpPr>
      <p:sp>
        <p:nvSpPr>
          <p:cNvPr id="121" name="Google Shape;121;p21"/>
          <p:cNvSpPr txBox="1">
            <a:spLocks noGrp="1"/>
          </p:cNvSpPr>
          <p:nvPr>
            <p:ph type="title"/>
          </p:nvPr>
        </p:nvSpPr>
        <p:spPr>
          <a:xfrm>
            <a:off x="311700" y="391350"/>
            <a:ext cx="8520600" cy="626100"/>
          </a:xfrm>
          <a:prstGeom prst="rect">
            <a:avLst/>
          </a:prstGeom>
        </p:spPr>
        <p:txBody>
          <a:bodyPr spcFirstLastPara="1" wrap="square" lIns="91425" tIns="91425" rIns="91425" bIns="91425" anchor="t" anchorCtr="0">
            <a:noAutofit/>
          </a:bodyPr>
          <a:lstStyle/>
          <a:p>
            <a:pPr marL="0" lvl="0" indent="0" algn="l" rtl="0">
              <a:spcBef>
                <a:spcPts val="0"/>
              </a:spcBef>
              <a:spcAft>
                <a:spcPts val="0"/>
              </a:spcAft>
              <a:buNone/>
            </a:pPr>
            <a:r>
              <a:rPr lang="en">
                <a:solidFill>
                  <a:srgbClr val="000000"/>
                </a:solidFill>
              </a:rPr>
              <a:t>History/Hans Asperger</a:t>
            </a:r>
            <a:endParaRPr>
              <a:solidFill>
                <a:srgbClr val="000000"/>
              </a:solidFill>
            </a:endParaRPr>
          </a:p>
        </p:txBody>
      </p:sp>
      <p:sp>
        <p:nvSpPr>
          <p:cNvPr id="122" name="Google Shape;122;p21"/>
          <p:cNvSpPr txBox="1">
            <a:spLocks noGrp="1"/>
          </p:cNvSpPr>
          <p:nvPr>
            <p:ph type="body" idx="1"/>
          </p:nvPr>
        </p:nvSpPr>
        <p:spPr>
          <a:xfrm>
            <a:off x="311700" y="1152475"/>
            <a:ext cx="8520600" cy="3416400"/>
          </a:xfrm>
          <a:prstGeom prst="rect">
            <a:avLst/>
          </a:prstGeom>
        </p:spPr>
        <p:txBody>
          <a:bodyPr spcFirstLastPara="1" wrap="square" lIns="91425" tIns="91425" rIns="91425" bIns="91425" anchor="t" anchorCtr="0">
            <a:noAutofit/>
          </a:bodyPr>
          <a:lstStyle/>
          <a:p>
            <a:pPr marL="457200" lvl="0" indent="-311150" algn="l" rtl="0">
              <a:spcBef>
                <a:spcPts val="0"/>
              </a:spcBef>
              <a:spcAft>
                <a:spcPts val="0"/>
              </a:spcAft>
              <a:buClr>
                <a:srgbClr val="000000"/>
              </a:buClr>
              <a:buSzPts val="1300"/>
              <a:buChar char="●"/>
            </a:pPr>
            <a:r>
              <a:rPr lang="en" sz="1300">
                <a:solidFill>
                  <a:srgbClr val="000000"/>
                </a:solidFill>
              </a:rPr>
              <a:t>Hans Asperger was born February 18, 1906 outside of Vienna</a:t>
            </a:r>
            <a:endParaRPr sz="1300">
              <a:solidFill>
                <a:srgbClr val="000000"/>
              </a:solidFill>
            </a:endParaRPr>
          </a:p>
          <a:p>
            <a:pPr marL="457200" lvl="0" indent="-311150" algn="l" rtl="0">
              <a:spcBef>
                <a:spcPts val="0"/>
              </a:spcBef>
              <a:spcAft>
                <a:spcPts val="0"/>
              </a:spcAft>
              <a:buClr>
                <a:srgbClr val="000000"/>
              </a:buClr>
              <a:buSzPts val="1300"/>
              <a:buChar char="●"/>
            </a:pPr>
            <a:r>
              <a:rPr lang="en" sz="1300">
                <a:solidFill>
                  <a:srgbClr val="000000"/>
                </a:solidFill>
              </a:rPr>
              <a:t>Asperger called himself a “wild-reader” with special talents in languages, literature, classics, history, and art (Sheffer 2018). While he had these thoughts of himself others called him socially awkward and distanced; many wondered if he had the syndrome he studied </a:t>
            </a:r>
            <a:endParaRPr sz="1300">
              <a:solidFill>
                <a:srgbClr val="000000"/>
              </a:solidFill>
            </a:endParaRPr>
          </a:p>
          <a:p>
            <a:pPr marL="457200" lvl="0" indent="-311150" algn="l" rtl="0">
              <a:spcBef>
                <a:spcPts val="0"/>
              </a:spcBef>
              <a:spcAft>
                <a:spcPts val="0"/>
              </a:spcAft>
              <a:buClr>
                <a:srgbClr val="000000"/>
              </a:buClr>
              <a:buSzPts val="1300"/>
              <a:buChar char="●"/>
            </a:pPr>
            <a:r>
              <a:rPr lang="en" sz="1300">
                <a:solidFill>
                  <a:srgbClr val="000000"/>
                </a:solidFill>
              </a:rPr>
              <a:t>Began working at the Curative Education Clinic in 1932, year and a half later was appointed as director </a:t>
            </a:r>
            <a:endParaRPr sz="1300">
              <a:solidFill>
                <a:srgbClr val="000000"/>
              </a:solidFill>
            </a:endParaRPr>
          </a:p>
          <a:p>
            <a:pPr marL="457200" lvl="0" indent="-311150" algn="l" rtl="0">
              <a:spcBef>
                <a:spcPts val="0"/>
              </a:spcBef>
              <a:spcAft>
                <a:spcPts val="0"/>
              </a:spcAft>
              <a:buClr>
                <a:srgbClr val="000000"/>
              </a:buClr>
              <a:buSzPts val="1300"/>
              <a:buChar char="●"/>
            </a:pPr>
            <a:r>
              <a:rPr lang="en" sz="1300">
                <a:solidFill>
                  <a:srgbClr val="000000"/>
                </a:solidFill>
              </a:rPr>
              <a:t>Known to have a far right-wing position on politics and joined the Fatherland Front in 1934, supported the Austrofascist regime, joined the Association of German Doctors in Austria in 1934, and became secretary of Saint Lucas Guild which was known for being open to Nazi attitudes</a:t>
            </a:r>
            <a:endParaRPr sz="1700">
              <a:solidFill>
                <a:srgbClr val="000000"/>
              </a:solidFill>
            </a:endParaRPr>
          </a:p>
        </p:txBody>
      </p:sp>
      <p:pic>
        <p:nvPicPr>
          <p:cNvPr id="123" name="Google Shape;123;p21"/>
          <p:cNvPicPr preferRelativeResize="0"/>
          <p:nvPr/>
        </p:nvPicPr>
        <p:blipFill>
          <a:blip r:embed="rId3">
            <a:alphaModFix/>
          </a:blip>
          <a:stretch>
            <a:fillRect/>
          </a:stretch>
        </p:blipFill>
        <p:spPr>
          <a:xfrm>
            <a:off x="6539875" y="2878400"/>
            <a:ext cx="2025550" cy="2119150"/>
          </a:xfrm>
          <a:prstGeom prst="rect">
            <a:avLst/>
          </a:prstGeom>
          <a:noFill/>
          <a:ln>
            <a:noFill/>
          </a:ln>
        </p:spPr>
      </p:pic>
      <p:pic>
        <p:nvPicPr>
          <p:cNvPr id="124" name="Google Shape;124;p21"/>
          <p:cNvPicPr preferRelativeResize="0"/>
          <p:nvPr/>
        </p:nvPicPr>
        <p:blipFill>
          <a:blip r:embed="rId4">
            <a:alphaModFix/>
          </a:blip>
          <a:stretch>
            <a:fillRect/>
          </a:stretch>
        </p:blipFill>
        <p:spPr>
          <a:xfrm>
            <a:off x="784325" y="3347478"/>
            <a:ext cx="2651375" cy="1539125"/>
          </a:xfrm>
          <a:prstGeom prst="rect">
            <a:avLst/>
          </a:prstGeom>
          <a:noFill/>
          <a:ln>
            <a:noFill/>
          </a:ln>
        </p:spPr>
      </p:pic>
    </p:spTree>
  </p:cSld>
  <p:clrMapOvr>
    <a:masterClrMapping/>
  </p:clrMapOvr>
</p:sld>
</file>

<file path=ppt/slides/slide10.xml><?xml version="1.0" encoding="utf-8"?>
<p:sld xmlns:a="http://schemas.openxmlformats.org/drawingml/2006/main" xmlns:r="http://schemas.openxmlformats.org/officeDocument/2006/relationships" xmlns:p="http://schemas.openxmlformats.org/presentationml/2006/main">
  <p:cSld>
    <p:spTree>
      <p:nvGrpSpPr>
        <p:cNvPr id="1" name="Shape 128"/>
        <p:cNvGrpSpPr/>
        <p:nvPr/>
      </p:nvGrpSpPr>
      <p:grpSpPr>
        <a:xfrm>
          <a:off x="0" y="0"/>
          <a:ext cx="0" cy="0"/>
          <a:chOff x="0" y="0"/>
          <a:chExt cx="0" cy="0"/>
        </a:xfrm>
      </p:grpSpPr>
      <p:sp>
        <p:nvSpPr>
          <p:cNvPr id="129" name="Google Shape;129;p22"/>
          <p:cNvSpPr txBox="1">
            <a:spLocks noGrp="1"/>
          </p:cNvSpPr>
          <p:nvPr>
            <p:ph type="title"/>
          </p:nvPr>
        </p:nvSpPr>
        <p:spPr>
          <a:xfrm>
            <a:off x="311700" y="391350"/>
            <a:ext cx="8520600" cy="626100"/>
          </a:xfrm>
          <a:prstGeom prst="rect">
            <a:avLst/>
          </a:prstGeom>
        </p:spPr>
        <p:txBody>
          <a:bodyPr spcFirstLastPara="1" wrap="square" lIns="91425" tIns="91425" rIns="91425" bIns="91425" anchor="t" anchorCtr="0">
            <a:noAutofit/>
          </a:bodyPr>
          <a:lstStyle/>
          <a:p>
            <a:pPr marL="0" lvl="0" indent="0" algn="l" rtl="0">
              <a:spcBef>
                <a:spcPts val="0"/>
              </a:spcBef>
              <a:spcAft>
                <a:spcPts val="0"/>
              </a:spcAft>
              <a:buNone/>
            </a:pPr>
            <a:r>
              <a:rPr lang="en">
                <a:solidFill>
                  <a:srgbClr val="000000"/>
                </a:solidFill>
              </a:rPr>
              <a:t>Hans Asperger Continued</a:t>
            </a:r>
            <a:endParaRPr>
              <a:solidFill>
                <a:srgbClr val="000000"/>
              </a:solidFill>
            </a:endParaRPr>
          </a:p>
        </p:txBody>
      </p:sp>
      <p:sp>
        <p:nvSpPr>
          <p:cNvPr id="130" name="Google Shape;130;p22"/>
          <p:cNvSpPr txBox="1">
            <a:spLocks noGrp="1"/>
          </p:cNvSpPr>
          <p:nvPr>
            <p:ph type="body" idx="1"/>
          </p:nvPr>
        </p:nvSpPr>
        <p:spPr>
          <a:xfrm>
            <a:off x="311700" y="1152475"/>
            <a:ext cx="8520600" cy="3416400"/>
          </a:xfrm>
          <a:prstGeom prst="rect">
            <a:avLst/>
          </a:prstGeom>
        </p:spPr>
        <p:txBody>
          <a:bodyPr spcFirstLastPara="1" wrap="square" lIns="91425" tIns="91425" rIns="91425" bIns="91425" anchor="t" anchorCtr="0">
            <a:noAutofit/>
          </a:bodyPr>
          <a:lstStyle/>
          <a:p>
            <a:pPr marL="457200" lvl="0" indent="-317500" algn="l" rtl="0">
              <a:spcBef>
                <a:spcPts val="0"/>
              </a:spcBef>
              <a:spcAft>
                <a:spcPts val="0"/>
              </a:spcAft>
              <a:buClr>
                <a:srgbClr val="000000"/>
              </a:buClr>
              <a:buSzPts val="1400"/>
              <a:buChar char="●"/>
            </a:pPr>
            <a:r>
              <a:rPr lang="en" sz="1400">
                <a:solidFill>
                  <a:srgbClr val="000000"/>
                </a:solidFill>
              </a:rPr>
              <a:t>In 1941, Asperger launched the Vienna Society for Curative Education with 3 other men. One of the cofounders, Erwin Jekelius, was a director for two euthanasia facilities and sent thousands of adults to gas chambers</a:t>
            </a:r>
            <a:endParaRPr sz="1400">
              <a:solidFill>
                <a:srgbClr val="000000"/>
              </a:solidFill>
            </a:endParaRPr>
          </a:p>
          <a:p>
            <a:pPr marL="457200" lvl="0" indent="-317500" algn="l" rtl="0">
              <a:spcBef>
                <a:spcPts val="0"/>
              </a:spcBef>
              <a:spcAft>
                <a:spcPts val="0"/>
              </a:spcAft>
              <a:buClr>
                <a:srgbClr val="000000"/>
              </a:buClr>
              <a:buSzPts val="1400"/>
              <a:buChar char="●"/>
            </a:pPr>
            <a:r>
              <a:rPr lang="en" sz="1400">
                <a:solidFill>
                  <a:srgbClr val="000000"/>
                </a:solidFill>
              </a:rPr>
              <a:t>The other cofounders, Hamburger and Gundel, were also involved in euthanasia programs and experiments involving the killing of children</a:t>
            </a:r>
            <a:endParaRPr sz="1400">
              <a:solidFill>
                <a:srgbClr val="000000"/>
              </a:solidFill>
            </a:endParaRPr>
          </a:p>
          <a:p>
            <a:pPr marL="457200" lvl="0" indent="-317500" algn="l" rtl="0">
              <a:spcBef>
                <a:spcPts val="0"/>
              </a:spcBef>
              <a:spcAft>
                <a:spcPts val="0"/>
              </a:spcAft>
              <a:buClr>
                <a:srgbClr val="000000"/>
              </a:buClr>
              <a:buSzPts val="1400"/>
              <a:buChar char="●"/>
            </a:pPr>
            <a:r>
              <a:rPr lang="en" sz="1400">
                <a:solidFill>
                  <a:srgbClr val="000000"/>
                </a:solidFill>
              </a:rPr>
              <a:t>While Asperger did not formally join the Nazi Party like his colleagues, he admits that he was fully aware of the euthansaia programs he sent children to and said, “ it was an active, not a passive decision” (Sheffer, 137)</a:t>
            </a:r>
            <a:endParaRPr sz="1400">
              <a:solidFill>
                <a:srgbClr val="000000"/>
              </a:solidFill>
            </a:endParaRPr>
          </a:p>
          <a:p>
            <a:pPr marL="457200" lvl="0" indent="-342900" algn="l" rtl="0">
              <a:spcBef>
                <a:spcPts val="0"/>
              </a:spcBef>
              <a:spcAft>
                <a:spcPts val="0"/>
              </a:spcAft>
              <a:buClr>
                <a:srgbClr val="000000"/>
              </a:buClr>
              <a:buSzPts val="1800"/>
              <a:buChar char="●"/>
            </a:pPr>
            <a:r>
              <a:rPr lang="en" sz="1400">
                <a:solidFill>
                  <a:srgbClr val="000000"/>
                </a:solidFill>
              </a:rPr>
              <a:t>Asperger was responsible for sending many children to euthansia programs for being considered disabled</a:t>
            </a:r>
            <a:r>
              <a:rPr lang="en">
                <a:solidFill>
                  <a:srgbClr val="000000"/>
                </a:solidFill>
              </a:rPr>
              <a:t> </a:t>
            </a:r>
            <a:endParaRPr>
              <a:solidFill>
                <a:srgbClr val="000000"/>
              </a:solidFill>
            </a:endParaRPr>
          </a:p>
        </p:txBody>
      </p:sp>
      <p:pic>
        <p:nvPicPr>
          <p:cNvPr id="131" name="Google Shape;131;p22"/>
          <p:cNvPicPr preferRelativeResize="0"/>
          <p:nvPr/>
        </p:nvPicPr>
        <p:blipFill>
          <a:blip r:embed="rId3">
            <a:alphaModFix/>
          </a:blip>
          <a:stretch>
            <a:fillRect/>
          </a:stretch>
        </p:blipFill>
        <p:spPr>
          <a:xfrm>
            <a:off x="6489650" y="3470475"/>
            <a:ext cx="2242176" cy="1562500"/>
          </a:xfrm>
          <a:prstGeom prst="rect">
            <a:avLst/>
          </a:prstGeom>
          <a:noFill/>
          <a:ln>
            <a:noFill/>
          </a:ln>
        </p:spPr>
      </p:pic>
    </p:spTree>
  </p:cSld>
  <p:clrMapOvr>
    <a:masterClrMapping/>
  </p:clrMapOvr>
</p:sld>
</file>

<file path=ppt/slides/slide11.xml><?xml version="1.0" encoding="utf-8"?>
<p:sld xmlns:a="http://schemas.openxmlformats.org/drawingml/2006/main" xmlns:r="http://schemas.openxmlformats.org/officeDocument/2006/relationships" xmlns:p="http://schemas.openxmlformats.org/presentationml/2006/main">
  <p:cSld>
    <p:spTree>
      <p:nvGrpSpPr>
        <p:cNvPr id="1" name="Shape 135"/>
        <p:cNvGrpSpPr/>
        <p:nvPr/>
      </p:nvGrpSpPr>
      <p:grpSpPr>
        <a:xfrm>
          <a:off x="0" y="0"/>
          <a:ext cx="0" cy="0"/>
          <a:chOff x="0" y="0"/>
          <a:chExt cx="0" cy="0"/>
        </a:xfrm>
      </p:grpSpPr>
      <p:sp>
        <p:nvSpPr>
          <p:cNvPr id="136" name="Google Shape;136;p23"/>
          <p:cNvSpPr txBox="1">
            <a:spLocks noGrp="1"/>
          </p:cNvSpPr>
          <p:nvPr>
            <p:ph type="title"/>
          </p:nvPr>
        </p:nvSpPr>
        <p:spPr>
          <a:xfrm>
            <a:off x="311700" y="391350"/>
            <a:ext cx="8520600" cy="626100"/>
          </a:xfrm>
          <a:prstGeom prst="rect">
            <a:avLst/>
          </a:prstGeom>
        </p:spPr>
        <p:txBody>
          <a:bodyPr spcFirstLastPara="1" wrap="square" lIns="91425" tIns="91425" rIns="91425" bIns="91425" anchor="t" anchorCtr="0">
            <a:noAutofit/>
          </a:bodyPr>
          <a:lstStyle/>
          <a:p>
            <a:pPr marL="0" lvl="0" indent="0" algn="l" rtl="0">
              <a:spcBef>
                <a:spcPts val="0"/>
              </a:spcBef>
              <a:spcAft>
                <a:spcPts val="0"/>
              </a:spcAft>
              <a:buNone/>
            </a:pPr>
            <a:r>
              <a:rPr lang="en">
                <a:solidFill>
                  <a:srgbClr val="000000"/>
                </a:solidFill>
              </a:rPr>
              <a:t>Eponyms</a:t>
            </a:r>
            <a:endParaRPr>
              <a:solidFill>
                <a:srgbClr val="000000"/>
              </a:solidFill>
            </a:endParaRPr>
          </a:p>
        </p:txBody>
      </p:sp>
      <p:sp>
        <p:nvSpPr>
          <p:cNvPr id="137" name="Google Shape;137;p23"/>
          <p:cNvSpPr txBox="1">
            <a:spLocks noGrp="1"/>
          </p:cNvSpPr>
          <p:nvPr>
            <p:ph type="body" idx="1"/>
          </p:nvPr>
        </p:nvSpPr>
        <p:spPr>
          <a:xfrm>
            <a:off x="311700" y="1152475"/>
            <a:ext cx="5696100" cy="3416400"/>
          </a:xfrm>
          <a:prstGeom prst="rect">
            <a:avLst/>
          </a:prstGeom>
        </p:spPr>
        <p:txBody>
          <a:bodyPr spcFirstLastPara="1" wrap="square" lIns="91425" tIns="91425" rIns="91425" bIns="91425" anchor="t" anchorCtr="0">
            <a:noAutofit/>
          </a:bodyPr>
          <a:lstStyle/>
          <a:p>
            <a:pPr marL="0" lvl="0" indent="0" algn="l" rtl="0">
              <a:lnSpc>
                <a:spcPct val="100000"/>
              </a:lnSpc>
              <a:spcBef>
                <a:spcPts val="0"/>
              </a:spcBef>
              <a:spcAft>
                <a:spcPts val="0"/>
              </a:spcAft>
              <a:buNone/>
            </a:pPr>
            <a:r>
              <a:rPr lang="en" sz="1600">
                <a:solidFill>
                  <a:srgbClr val="000000"/>
                </a:solidFill>
              </a:rPr>
              <a:t>Eponym - a term indicating the name of a person after whom something such as a discovery, invention, institution etc is named usually to commemorate the importance of his/her contribution (Jana et al.)</a:t>
            </a:r>
            <a:endParaRPr sz="1600">
              <a:solidFill>
                <a:srgbClr val="000000"/>
              </a:solidFill>
            </a:endParaRPr>
          </a:p>
          <a:p>
            <a:pPr marL="457200" lvl="0" indent="-330200" algn="l" rtl="0">
              <a:lnSpc>
                <a:spcPct val="100000"/>
              </a:lnSpc>
              <a:spcBef>
                <a:spcPts val="1600"/>
              </a:spcBef>
              <a:spcAft>
                <a:spcPts val="0"/>
              </a:spcAft>
              <a:buClr>
                <a:srgbClr val="000000"/>
              </a:buClr>
              <a:buSzPts val="1600"/>
              <a:buChar char="●"/>
            </a:pPr>
            <a:r>
              <a:rPr lang="en" sz="1600">
                <a:solidFill>
                  <a:srgbClr val="000000"/>
                </a:solidFill>
              </a:rPr>
              <a:t>Hodgkin’s Lymphoma (named after English physician and pathologist Thomas Hodgkin)</a:t>
            </a:r>
            <a:endParaRPr sz="1600">
              <a:solidFill>
                <a:srgbClr val="000000"/>
              </a:solidFill>
            </a:endParaRPr>
          </a:p>
          <a:p>
            <a:pPr marL="457200" lvl="0" indent="-330200" algn="l" rtl="0">
              <a:lnSpc>
                <a:spcPct val="100000"/>
              </a:lnSpc>
              <a:spcBef>
                <a:spcPts val="0"/>
              </a:spcBef>
              <a:spcAft>
                <a:spcPts val="0"/>
              </a:spcAft>
              <a:buClr>
                <a:srgbClr val="000000"/>
              </a:buClr>
              <a:buSzPts val="1600"/>
              <a:buChar char="●"/>
            </a:pPr>
            <a:r>
              <a:rPr lang="en" sz="1600">
                <a:solidFill>
                  <a:srgbClr val="000000"/>
                </a:solidFill>
              </a:rPr>
              <a:t>Alzheimer disease (after German psychiatrist and neuropathologist Alois Alzheimer)</a:t>
            </a:r>
            <a:endParaRPr sz="1600">
              <a:solidFill>
                <a:srgbClr val="000000"/>
              </a:solidFill>
            </a:endParaRPr>
          </a:p>
          <a:p>
            <a:pPr marL="457200" lvl="0" indent="-330200" algn="l" rtl="0">
              <a:lnSpc>
                <a:spcPct val="100000"/>
              </a:lnSpc>
              <a:spcBef>
                <a:spcPts val="0"/>
              </a:spcBef>
              <a:spcAft>
                <a:spcPts val="0"/>
              </a:spcAft>
              <a:buClr>
                <a:srgbClr val="000000"/>
              </a:buClr>
              <a:buSzPts val="1600"/>
              <a:buChar char="●"/>
            </a:pPr>
            <a:r>
              <a:rPr lang="en" sz="1600">
                <a:solidFill>
                  <a:srgbClr val="000000"/>
                </a:solidFill>
              </a:rPr>
              <a:t>Down Syndrome (after British physician John Langdon Down)</a:t>
            </a:r>
            <a:endParaRPr sz="1600">
              <a:solidFill>
                <a:srgbClr val="000000"/>
              </a:solidFill>
            </a:endParaRPr>
          </a:p>
          <a:p>
            <a:pPr marL="457200" lvl="0" indent="-330200" algn="l" rtl="0">
              <a:lnSpc>
                <a:spcPct val="100000"/>
              </a:lnSpc>
              <a:spcBef>
                <a:spcPts val="0"/>
              </a:spcBef>
              <a:spcAft>
                <a:spcPts val="0"/>
              </a:spcAft>
              <a:buClr>
                <a:srgbClr val="000000"/>
              </a:buClr>
              <a:buSzPts val="1600"/>
              <a:buChar char="●"/>
            </a:pPr>
            <a:r>
              <a:rPr lang="en" sz="1600">
                <a:solidFill>
                  <a:srgbClr val="000000"/>
                </a:solidFill>
              </a:rPr>
              <a:t>Turner’s Syndrome (after American endocrinologist Henry Turner)</a:t>
            </a:r>
            <a:endParaRPr sz="1600">
              <a:solidFill>
                <a:srgbClr val="000000"/>
              </a:solidFill>
            </a:endParaRPr>
          </a:p>
          <a:p>
            <a:pPr marL="0" lvl="0" indent="0" algn="l" rtl="0">
              <a:spcBef>
                <a:spcPts val="1600"/>
              </a:spcBef>
              <a:spcAft>
                <a:spcPts val="1600"/>
              </a:spcAft>
              <a:buNone/>
            </a:pPr>
            <a:endParaRPr/>
          </a:p>
        </p:txBody>
      </p:sp>
      <p:pic>
        <p:nvPicPr>
          <p:cNvPr id="138" name="Google Shape;138;p23"/>
          <p:cNvPicPr preferRelativeResize="0"/>
          <p:nvPr/>
        </p:nvPicPr>
        <p:blipFill>
          <a:blip r:embed="rId3">
            <a:alphaModFix/>
          </a:blip>
          <a:stretch>
            <a:fillRect/>
          </a:stretch>
        </p:blipFill>
        <p:spPr>
          <a:xfrm>
            <a:off x="6563828" y="391350"/>
            <a:ext cx="1705501" cy="2769574"/>
          </a:xfrm>
          <a:prstGeom prst="rect">
            <a:avLst/>
          </a:prstGeom>
          <a:noFill/>
          <a:ln>
            <a:noFill/>
          </a:ln>
        </p:spPr>
      </p:pic>
      <p:pic>
        <p:nvPicPr>
          <p:cNvPr id="139" name="Google Shape;139;p23"/>
          <p:cNvPicPr preferRelativeResize="0"/>
          <p:nvPr/>
        </p:nvPicPr>
        <p:blipFill>
          <a:blip r:embed="rId4">
            <a:alphaModFix/>
          </a:blip>
          <a:stretch>
            <a:fillRect/>
          </a:stretch>
        </p:blipFill>
        <p:spPr>
          <a:xfrm>
            <a:off x="6563824" y="2613400"/>
            <a:ext cx="1705496" cy="2280230"/>
          </a:xfrm>
          <a:prstGeom prst="rect">
            <a:avLst/>
          </a:prstGeom>
          <a:noFill/>
          <a:ln>
            <a:noFill/>
          </a:ln>
        </p:spPr>
      </p:pic>
      <p:sp>
        <p:nvSpPr>
          <p:cNvPr id="140" name="Google Shape;140;p23"/>
          <p:cNvSpPr txBox="1"/>
          <p:nvPr/>
        </p:nvSpPr>
        <p:spPr>
          <a:xfrm>
            <a:off x="82675" y="82675"/>
            <a:ext cx="3000000" cy="3000000"/>
          </a:xfrm>
          <a:prstGeom prst="rect">
            <a:avLst/>
          </a:prstGeom>
          <a:noFill/>
          <a:ln>
            <a:noFill/>
          </a:ln>
        </p:spPr>
        <p:txBody>
          <a:bodyPr spcFirstLastPara="1" wrap="square" lIns="91425" tIns="91425" rIns="91425" bIns="91425" anchor="t" anchorCtr="0">
            <a:noAutofit/>
          </a:bodyPr>
          <a:lstStyle/>
          <a:p>
            <a:pPr marL="0" lvl="0" indent="0" algn="l" rtl="0">
              <a:spcBef>
                <a:spcPts val="0"/>
              </a:spcBef>
              <a:spcAft>
                <a:spcPts val="0"/>
              </a:spcAft>
              <a:buNone/>
            </a:pPr>
            <a:endParaRPr/>
          </a:p>
        </p:txBody>
      </p:sp>
    </p:spTree>
  </p:cSld>
  <p:clrMapOvr>
    <a:masterClrMapping/>
  </p:clrMapOvr>
</p:sld>
</file>

<file path=ppt/slides/slide12.xml><?xml version="1.0" encoding="utf-8"?>
<p:sld xmlns:a="http://schemas.openxmlformats.org/drawingml/2006/main" xmlns:r="http://schemas.openxmlformats.org/officeDocument/2006/relationships" xmlns:p="http://schemas.openxmlformats.org/presentationml/2006/main">
  <p:cSld>
    <p:spTree>
      <p:nvGrpSpPr>
        <p:cNvPr id="1" name="Shape 144"/>
        <p:cNvGrpSpPr/>
        <p:nvPr/>
      </p:nvGrpSpPr>
      <p:grpSpPr>
        <a:xfrm>
          <a:off x="0" y="0"/>
          <a:ext cx="0" cy="0"/>
          <a:chOff x="0" y="0"/>
          <a:chExt cx="0" cy="0"/>
        </a:xfrm>
      </p:grpSpPr>
      <p:sp>
        <p:nvSpPr>
          <p:cNvPr id="145" name="Google Shape;145;p24"/>
          <p:cNvSpPr txBox="1">
            <a:spLocks noGrp="1"/>
          </p:cNvSpPr>
          <p:nvPr>
            <p:ph type="body" idx="1"/>
          </p:nvPr>
        </p:nvSpPr>
        <p:spPr>
          <a:xfrm>
            <a:off x="145100" y="863550"/>
            <a:ext cx="6279000" cy="3416400"/>
          </a:xfrm>
          <a:prstGeom prst="rect">
            <a:avLst/>
          </a:prstGeom>
        </p:spPr>
        <p:txBody>
          <a:bodyPr spcFirstLastPara="1" wrap="square" lIns="91425" tIns="91425" rIns="91425" bIns="91425" anchor="t" anchorCtr="0">
            <a:noAutofit/>
          </a:bodyPr>
          <a:lstStyle/>
          <a:p>
            <a:pPr marL="457200" lvl="0" indent="-304800" algn="l" rtl="0">
              <a:spcBef>
                <a:spcPts val="0"/>
              </a:spcBef>
              <a:spcAft>
                <a:spcPts val="0"/>
              </a:spcAft>
              <a:buClr>
                <a:srgbClr val="000000"/>
              </a:buClr>
              <a:buSzPts val="1200"/>
              <a:buChar char="●"/>
            </a:pPr>
            <a:r>
              <a:rPr lang="en" sz="1200" b="1">
                <a:solidFill>
                  <a:srgbClr val="000000"/>
                </a:solidFill>
              </a:rPr>
              <a:t>Many eponyms originated in the Third Reich - much like Asperger’s syndrome, many medical terms are named after medical professionals who were part of the Third Reich and studied during Nazi Germany </a:t>
            </a:r>
            <a:endParaRPr sz="1200" b="1">
              <a:solidFill>
                <a:srgbClr val="000000"/>
              </a:solidFill>
            </a:endParaRPr>
          </a:p>
          <a:p>
            <a:pPr marL="914400" lvl="1" indent="-304800" algn="l" rtl="0">
              <a:spcBef>
                <a:spcPts val="0"/>
              </a:spcBef>
              <a:spcAft>
                <a:spcPts val="0"/>
              </a:spcAft>
              <a:buClr>
                <a:srgbClr val="000000"/>
              </a:buClr>
              <a:buSzPts val="1200"/>
              <a:buChar char="○"/>
            </a:pPr>
            <a:r>
              <a:rPr lang="en" sz="1200" b="1">
                <a:solidFill>
                  <a:srgbClr val="000000"/>
                </a:solidFill>
              </a:rPr>
              <a:t>Hans Reiter (discovered Reiter’s Syndrome) was extremely avowed supporter of the Nazi party and the leader of a regime; was the president of Reich Health Office and approved of human experiments in concentration camps and eugenics </a:t>
            </a:r>
            <a:endParaRPr sz="1200" b="1">
              <a:solidFill>
                <a:srgbClr val="000000"/>
              </a:solidFill>
            </a:endParaRPr>
          </a:p>
          <a:p>
            <a:pPr marL="914400" lvl="1" indent="-304800" algn="l" rtl="0">
              <a:spcBef>
                <a:spcPts val="0"/>
              </a:spcBef>
              <a:spcAft>
                <a:spcPts val="0"/>
              </a:spcAft>
              <a:buClr>
                <a:srgbClr val="000000"/>
              </a:buClr>
              <a:buSzPts val="1200"/>
              <a:buChar char="○"/>
            </a:pPr>
            <a:r>
              <a:rPr lang="en" sz="1200" b="1">
                <a:solidFill>
                  <a:srgbClr val="000000"/>
                </a:solidFill>
              </a:rPr>
              <a:t>Max Clara (discovered clara cells) made his discovery from lung tissue of people executed by the Nazis, and was part of the Nazi Party </a:t>
            </a:r>
            <a:endParaRPr sz="1200" b="1">
              <a:solidFill>
                <a:srgbClr val="000000"/>
              </a:solidFill>
            </a:endParaRPr>
          </a:p>
          <a:p>
            <a:pPr marL="457200" lvl="0" indent="-304800" algn="l" rtl="0">
              <a:spcBef>
                <a:spcPts val="0"/>
              </a:spcBef>
              <a:spcAft>
                <a:spcPts val="0"/>
              </a:spcAft>
              <a:buClr>
                <a:srgbClr val="000000"/>
              </a:buClr>
              <a:buSzPts val="1200"/>
              <a:buChar char="●"/>
            </a:pPr>
            <a:r>
              <a:rPr lang="en" sz="1200" b="1">
                <a:solidFill>
                  <a:srgbClr val="000000"/>
                </a:solidFill>
              </a:rPr>
              <a:t>Many eponyms also derive from supporters of the Eugenics movement and euthanasia </a:t>
            </a:r>
            <a:endParaRPr sz="1200" b="1">
              <a:solidFill>
                <a:srgbClr val="000000"/>
              </a:solidFill>
            </a:endParaRPr>
          </a:p>
          <a:p>
            <a:pPr marL="914400" lvl="1" indent="-304800" algn="l" rtl="0">
              <a:spcBef>
                <a:spcPts val="0"/>
              </a:spcBef>
              <a:spcAft>
                <a:spcPts val="0"/>
              </a:spcAft>
              <a:buClr>
                <a:srgbClr val="000000"/>
              </a:buClr>
              <a:buSzPts val="1200"/>
              <a:buChar char="○"/>
            </a:pPr>
            <a:r>
              <a:rPr lang="en" sz="1200" b="1">
                <a:solidFill>
                  <a:srgbClr val="000000"/>
                </a:solidFill>
              </a:rPr>
              <a:t>Robert Foster Kennedy (discovered Foster-Kennedy syndrome) called for the killing of the “feeble minded” over the age of 5 in a journal in 1942 </a:t>
            </a:r>
            <a:endParaRPr sz="1200" b="1">
              <a:solidFill>
                <a:srgbClr val="000000"/>
              </a:solidFill>
            </a:endParaRPr>
          </a:p>
          <a:p>
            <a:pPr marL="914400" lvl="1" indent="-304800" algn="l" rtl="0">
              <a:spcBef>
                <a:spcPts val="0"/>
              </a:spcBef>
              <a:spcAft>
                <a:spcPts val="0"/>
              </a:spcAft>
              <a:buClr>
                <a:srgbClr val="000000"/>
              </a:buClr>
              <a:buSzPts val="1200"/>
              <a:buChar char="○"/>
            </a:pPr>
            <a:r>
              <a:rPr lang="en" sz="1200" b="1">
                <a:solidFill>
                  <a:srgbClr val="000000"/>
                </a:solidFill>
              </a:rPr>
              <a:t>Wilhelm His Jr. (discovered muscle fibers now named the Bundle of His) was an anti-semite and Nazi sympathizer who favored war and supported eugenics, leading to a medical program that murdered 200,000 mentally ill and “racially compromised” people</a:t>
            </a:r>
            <a:endParaRPr sz="1200" b="1">
              <a:solidFill>
                <a:srgbClr val="000000"/>
              </a:solidFill>
            </a:endParaRPr>
          </a:p>
          <a:p>
            <a:pPr marL="0" lvl="0" indent="0" algn="l" rtl="0">
              <a:spcBef>
                <a:spcPts val="1600"/>
              </a:spcBef>
              <a:spcAft>
                <a:spcPts val="0"/>
              </a:spcAft>
              <a:buNone/>
            </a:pPr>
            <a:endParaRPr sz="1600">
              <a:solidFill>
                <a:srgbClr val="FF0000"/>
              </a:solidFill>
            </a:endParaRPr>
          </a:p>
          <a:p>
            <a:pPr marL="0" lvl="0" indent="0" algn="l" rtl="0">
              <a:spcBef>
                <a:spcPts val="1600"/>
              </a:spcBef>
              <a:spcAft>
                <a:spcPts val="1600"/>
              </a:spcAft>
              <a:buNone/>
            </a:pPr>
            <a:endParaRPr sz="1200">
              <a:solidFill>
                <a:schemeClr val="dk1"/>
              </a:solidFill>
            </a:endParaRPr>
          </a:p>
        </p:txBody>
      </p:sp>
      <p:sp>
        <p:nvSpPr>
          <p:cNvPr id="146" name="Google Shape;146;p24"/>
          <p:cNvSpPr txBox="1">
            <a:spLocks noGrp="1"/>
          </p:cNvSpPr>
          <p:nvPr>
            <p:ph type="title"/>
          </p:nvPr>
        </p:nvSpPr>
        <p:spPr>
          <a:xfrm>
            <a:off x="311700" y="203925"/>
            <a:ext cx="8520600" cy="626100"/>
          </a:xfrm>
          <a:prstGeom prst="rect">
            <a:avLst/>
          </a:prstGeom>
        </p:spPr>
        <p:txBody>
          <a:bodyPr spcFirstLastPara="1" wrap="square" lIns="91425" tIns="91425" rIns="91425" bIns="91425" anchor="t" anchorCtr="0">
            <a:noAutofit/>
          </a:bodyPr>
          <a:lstStyle/>
          <a:p>
            <a:pPr marL="0" lvl="0" indent="0" algn="l" rtl="0">
              <a:spcBef>
                <a:spcPts val="0"/>
              </a:spcBef>
              <a:spcAft>
                <a:spcPts val="0"/>
              </a:spcAft>
              <a:buNone/>
            </a:pPr>
            <a:r>
              <a:rPr lang="en">
                <a:solidFill>
                  <a:srgbClr val="000000"/>
                </a:solidFill>
              </a:rPr>
              <a:t>The Controversy in Eponyms</a:t>
            </a:r>
            <a:endParaRPr>
              <a:solidFill>
                <a:srgbClr val="000000"/>
              </a:solidFill>
            </a:endParaRPr>
          </a:p>
        </p:txBody>
      </p:sp>
      <p:pic>
        <p:nvPicPr>
          <p:cNvPr id="147" name="Google Shape;147;p24"/>
          <p:cNvPicPr preferRelativeResize="0"/>
          <p:nvPr/>
        </p:nvPicPr>
        <p:blipFill>
          <a:blip r:embed="rId3">
            <a:alphaModFix/>
          </a:blip>
          <a:stretch>
            <a:fillRect/>
          </a:stretch>
        </p:blipFill>
        <p:spPr>
          <a:xfrm>
            <a:off x="6424092" y="863542"/>
            <a:ext cx="2597349" cy="1589625"/>
          </a:xfrm>
          <a:prstGeom prst="rect">
            <a:avLst/>
          </a:prstGeom>
          <a:noFill/>
          <a:ln>
            <a:noFill/>
          </a:ln>
        </p:spPr>
      </p:pic>
      <p:pic>
        <p:nvPicPr>
          <p:cNvPr id="148" name="Google Shape;148;p24"/>
          <p:cNvPicPr preferRelativeResize="0"/>
          <p:nvPr/>
        </p:nvPicPr>
        <p:blipFill>
          <a:blip r:embed="rId4">
            <a:alphaModFix/>
          </a:blip>
          <a:stretch>
            <a:fillRect/>
          </a:stretch>
        </p:blipFill>
        <p:spPr>
          <a:xfrm>
            <a:off x="6361125" y="2910800"/>
            <a:ext cx="2660324" cy="1676000"/>
          </a:xfrm>
          <a:prstGeom prst="rect">
            <a:avLst/>
          </a:prstGeom>
          <a:noFill/>
          <a:ln>
            <a:noFill/>
          </a:ln>
        </p:spPr>
      </p:pic>
    </p:spTree>
  </p:cSld>
  <p:clrMapOvr>
    <a:masterClrMapping/>
  </p:clrMapOvr>
</p:sld>
</file>

<file path=ppt/slides/slide13.xml><?xml version="1.0" encoding="utf-8"?>
<p:sld xmlns:a="http://schemas.openxmlformats.org/drawingml/2006/main" xmlns:r="http://schemas.openxmlformats.org/officeDocument/2006/relationships" xmlns:p="http://schemas.openxmlformats.org/presentationml/2006/main">
  <p:cSld>
    <p:spTree>
      <p:nvGrpSpPr>
        <p:cNvPr id="1" name="Shape 152"/>
        <p:cNvGrpSpPr/>
        <p:nvPr/>
      </p:nvGrpSpPr>
      <p:grpSpPr>
        <a:xfrm>
          <a:off x="0" y="0"/>
          <a:ext cx="0" cy="0"/>
          <a:chOff x="0" y="0"/>
          <a:chExt cx="0" cy="0"/>
        </a:xfrm>
      </p:grpSpPr>
      <p:sp>
        <p:nvSpPr>
          <p:cNvPr id="153" name="Google Shape;153;p25"/>
          <p:cNvSpPr txBox="1">
            <a:spLocks noGrp="1"/>
          </p:cNvSpPr>
          <p:nvPr>
            <p:ph type="title"/>
          </p:nvPr>
        </p:nvSpPr>
        <p:spPr>
          <a:xfrm>
            <a:off x="311700" y="314150"/>
            <a:ext cx="8520600" cy="572700"/>
          </a:xfrm>
          <a:prstGeom prst="rect">
            <a:avLst/>
          </a:prstGeom>
        </p:spPr>
        <p:txBody>
          <a:bodyPr spcFirstLastPara="1" wrap="square" lIns="91425" tIns="91425" rIns="91425" bIns="91425" anchor="t" anchorCtr="0">
            <a:noAutofit/>
          </a:bodyPr>
          <a:lstStyle/>
          <a:p>
            <a:pPr marL="0" lvl="0" indent="0" algn="l" rtl="0">
              <a:spcBef>
                <a:spcPts val="0"/>
              </a:spcBef>
              <a:spcAft>
                <a:spcPts val="0"/>
              </a:spcAft>
              <a:buNone/>
            </a:pPr>
            <a:r>
              <a:rPr lang="en" sz="2600">
                <a:solidFill>
                  <a:srgbClr val="000000"/>
                </a:solidFill>
              </a:rPr>
              <a:t>Gemüt - German Concept</a:t>
            </a:r>
            <a:endParaRPr sz="2600">
              <a:solidFill>
                <a:srgbClr val="000000"/>
              </a:solidFill>
            </a:endParaRPr>
          </a:p>
        </p:txBody>
      </p:sp>
      <p:sp>
        <p:nvSpPr>
          <p:cNvPr id="154" name="Google Shape;154;p25"/>
          <p:cNvSpPr txBox="1">
            <a:spLocks noGrp="1"/>
          </p:cNvSpPr>
          <p:nvPr>
            <p:ph type="body" idx="1"/>
          </p:nvPr>
        </p:nvSpPr>
        <p:spPr>
          <a:xfrm>
            <a:off x="311700" y="944500"/>
            <a:ext cx="8520600" cy="3620400"/>
          </a:xfrm>
          <a:prstGeom prst="rect">
            <a:avLst/>
          </a:prstGeom>
        </p:spPr>
        <p:txBody>
          <a:bodyPr spcFirstLastPara="1" wrap="square" lIns="91425" tIns="91425" rIns="91425" bIns="91425" anchor="t" anchorCtr="0">
            <a:noAutofit/>
          </a:bodyPr>
          <a:lstStyle/>
          <a:p>
            <a:pPr marL="457200" lvl="0" indent="-355600" algn="l" rtl="0">
              <a:lnSpc>
                <a:spcPct val="150000"/>
              </a:lnSpc>
              <a:spcBef>
                <a:spcPts val="0"/>
              </a:spcBef>
              <a:spcAft>
                <a:spcPts val="0"/>
              </a:spcAft>
              <a:buClr>
                <a:srgbClr val="000000"/>
              </a:buClr>
              <a:buSzPts val="2000"/>
              <a:buChar char="●"/>
            </a:pPr>
            <a:r>
              <a:rPr lang="en" sz="2000">
                <a:solidFill>
                  <a:srgbClr val="000000"/>
                </a:solidFill>
              </a:rPr>
              <a:t>Gemut = Hans Asperger’s </a:t>
            </a:r>
            <a:r>
              <a:rPr lang="en" sz="2000" b="1">
                <a:solidFill>
                  <a:srgbClr val="000000"/>
                </a:solidFill>
              </a:rPr>
              <a:t>motivation</a:t>
            </a:r>
            <a:endParaRPr sz="2000" b="1">
              <a:solidFill>
                <a:srgbClr val="000000"/>
              </a:solidFill>
            </a:endParaRPr>
          </a:p>
          <a:p>
            <a:pPr marL="457200" lvl="0" indent="-355600" algn="l" rtl="0">
              <a:lnSpc>
                <a:spcPct val="150000"/>
              </a:lnSpc>
              <a:spcBef>
                <a:spcPts val="0"/>
              </a:spcBef>
              <a:spcAft>
                <a:spcPts val="0"/>
              </a:spcAft>
              <a:buClr>
                <a:srgbClr val="000000"/>
              </a:buClr>
              <a:buSzPts val="2000"/>
              <a:buChar char="●"/>
            </a:pPr>
            <a:r>
              <a:rPr lang="en" sz="2000">
                <a:solidFill>
                  <a:srgbClr val="000000"/>
                </a:solidFill>
              </a:rPr>
              <a:t>Meaning</a:t>
            </a:r>
            <a:endParaRPr sz="2000">
              <a:solidFill>
                <a:srgbClr val="000000"/>
              </a:solidFill>
            </a:endParaRPr>
          </a:p>
          <a:p>
            <a:pPr marL="914400" lvl="1" indent="-323850" algn="l" rtl="0">
              <a:lnSpc>
                <a:spcPct val="150000"/>
              </a:lnSpc>
              <a:spcBef>
                <a:spcPts val="0"/>
              </a:spcBef>
              <a:spcAft>
                <a:spcPts val="0"/>
              </a:spcAft>
              <a:buClr>
                <a:srgbClr val="000000"/>
              </a:buClr>
              <a:buSzPts val="1500"/>
              <a:buChar char="○"/>
            </a:pPr>
            <a:r>
              <a:rPr lang="en" sz="1500">
                <a:solidFill>
                  <a:srgbClr val="000000"/>
                </a:solidFill>
              </a:rPr>
              <a:t>Inner connectedness to the whole system</a:t>
            </a:r>
            <a:endParaRPr sz="1500">
              <a:solidFill>
                <a:srgbClr val="000000"/>
              </a:solidFill>
            </a:endParaRPr>
          </a:p>
          <a:p>
            <a:pPr marL="914400" lvl="1" indent="-323850" algn="l" rtl="0">
              <a:lnSpc>
                <a:spcPct val="150000"/>
              </a:lnSpc>
              <a:spcBef>
                <a:spcPts val="0"/>
              </a:spcBef>
              <a:spcAft>
                <a:spcPts val="0"/>
              </a:spcAft>
              <a:buClr>
                <a:srgbClr val="000000"/>
              </a:buClr>
              <a:buSzPts val="1500"/>
              <a:buChar char="○"/>
            </a:pPr>
            <a:r>
              <a:rPr lang="en" sz="1500">
                <a:solidFill>
                  <a:srgbClr val="000000"/>
                </a:solidFill>
              </a:rPr>
              <a:t>Commitment</a:t>
            </a:r>
            <a:endParaRPr sz="1500">
              <a:solidFill>
                <a:srgbClr val="000000"/>
              </a:solidFill>
            </a:endParaRPr>
          </a:p>
          <a:p>
            <a:pPr marL="914400" lvl="1" indent="-323850" algn="l" rtl="0">
              <a:lnSpc>
                <a:spcPct val="150000"/>
              </a:lnSpc>
              <a:spcBef>
                <a:spcPts val="0"/>
              </a:spcBef>
              <a:spcAft>
                <a:spcPts val="0"/>
              </a:spcAft>
              <a:buClr>
                <a:srgbClr val="000000"/>
              </a:buClr>
              <a:buSzPts val="1500"/>
              <a:buChar char="○"/>
            </a:pPr>
            <a:r>
              <a:rPr lang="en" sz="1500">
                <a:solidFill>
                  <a:srgbClr val="000000"/>
                </a:solidFill>
              </a:rPr>
              <a:t>Obedience/conformity</a:t>
            </a:r>
            <a:endParaRPr sz="1500">
              <a:solidFill>
                <a:srgbClr val="000000"/>
              </a:solidFill>
            </a:endParaRPr>
          </a:p>
          <a:p>
            <a:pPr marL="914400" lvl="1" indent="-323850" algn="l" rtl="0">
              <a:lnSpc>
                <a:spcPct val="150000"/>
              </a:lnSpc>
              <a:spcBef>
                <a:spcPts val="0"/>
              </a:spcBef>
              <a:spcAft>
                <a:spcPts val="0"/>
              </a:spcAft>
              <a:buClr>
                <a:srgbClr val="000000"/>
              </a:buClr>
              <a:buSzPts val="1500"/>
              <a:buChar char="○"/>
            </a:pPr>
            <a:r>
              <a:rPr lang="en" sz="1500">
                <a:solidFill>
                  <a:srgbClr val="000000"/>
                </a:solidFill>
              </a:rPr>
              <a:t>Essential to one’s worth/value (Sheffer, 69-70)</a:t>
            </a:r>
            <a:endParaRPr sz="1500">
              <a:solidFill>
                <a:srgbClr val="000000"/>
              </a:solidFill>
            </a:endParaRPr>
          </a:p>
          <a:p>
            <a:pPr marL="457200" lvl="0" indent="-355600" algn="l" rtl="0">
              <a:lnSpc>
                <a:spcPct val="150000"/>
              </a:lnSpc>
              <a:spcBef>
                <a:spcPts val="0"/>
              </a:spcBef>
              <a:spcAft>
                <a:spcPts val="0"/>
              </a:spcAft>
              <a:buClr>
                <a:srgbClr val="000000"/>
              </a:buClr>
              <a:buSzPts val="2000"/>
              <a:buChar char="●"/>
            </a:pPr>
            <a:r>
              <a:rPr lang="en" sz="2000">
                <a:solidFill>
                  <a:srgbClr val="000000"/>
                </a:solidFill>
              </a:rPr>
              <a:t>Eugenics</a:t>
            </a:r>
            <a:endParaRPr sz="2000">
              <a:solidFill>
                <a:srgbClr val="000000"/>
              </a:solidFill>
            </a:endParaRPr>
          </a:p>
          <a:p>
            <a:pPr marL="914400" lvl="1" indent="-323850" algn="l" rtl="0">
              <a:lnSpc>
                <a:spcPct val="150000"/>
              </a:lnSpc>
              <a:spcBef>
                <a:spcPts val="0"/>
              </a:spcBef>
              <a:spcAft>
                <a:spcPts val="0"/>
              </a:spcAft>
              <a:buClr>
                <a:srgbClr val="000000"/>
              </a:buClr>
              <a:buSzPts val="1500"/>
              <a:buChar char="○"/>
            </a:pPr>
            <a:r>
              <a:rPr lang="en" sz="1500">
                <a:solidFill>
                  <a:srgbClr val="000000"/>
                </a:solidFill>
              </a:rPr>
              <a:t>Those with traits that did not align with Aryan race ---&gt; considered for elimination</a:t>
            </a:r>
            <a:endParaRPr sz="1500">
              <a:solidFill>
                <a:srgbClr val="000000"/>
              </a:solidFill>
            </a:endParaRPr>
          </a:p>
          <a:p>
            <a:pPr marL="914400" lvl="1" indent="-323850" algn="l" rtl="0">
              <a:lnSpc>
                <a:spcPct val="150000"/>
              </a:lnSpc>
              <a:spcBef>
                <a:spcPts val="0"/>
              </a:spcBef>
              <a:spcAft>
                <a:spcPts val="0"/>
              </a:spcAft>
              <a:buClr>
                <a:srgbClr val="000000"/>
              </a:buClr>
              <a:buSzPts val="1500"/>
              <a:buChar char="○"/>
            </a:pPr>
            <a:r>
              <a:rPr lang="en" sz="1500">
                <a:solidFill>
                  <a:srgbClr val="000000"/>
                </a:solidFill>
              </a:rPr>
              <a:t>“Greater Good”</a:t>
            </a:r>
            <a:endParaRPr sz="1500">
              <a:solidFill>
                <a:srgbClr val="000000"/>
              </a:solidFill>
            </a:endParaRPr>
          </a:p>
        </p:txBody>
      </p:sp>
      <p:pic>
        <p:nvPicPr>
          <p:cNvPr id="155" name="Google Shape;155;p25"/>
          <p:cNvPicPr preferRelativeResize="0"/>
          <p:nvPr/>
        </p:nvPicPr>
        <p:blipFill>
          <a:blip r:embed="rId3">
            <a:alphaModFix/>
          </a:blip>
          <a:stretch>
            <a:fillRect/>
          </a:stretch>
        </p:blipFill>
        <p:spPr>
          <a:xfrm>
            <a:off x="5666563" y="695775"/>
            <a:ext cx="2828925" cy="1619250"/>
          </a:xfrm>
          <a:prstGeom prst="rect">
            <a:avLst/>
          </a:prstGeom>
          <a:noFill/>
          <a:ln>
            <a:noFill/>
          </a:ln>
        </p:spPr>
      </p:pic>
    </p:spTree>
  </p:cSld>
  <p:clrMapOvr>
    <a:masterClrMapping/>
  </p:clrMapOvr>
  <mc:AlternateContent xmlns:mc="http://schemas.openxmlformats.org/markup-compatibility/2006" xmlns:p14="http://schemas.microsoft.com/office/powerpoint/2010/main">
    <mc:Choice Requires="p14">
      <p:transition spd="slow">
        <p:push/>
      </p:transition>
    </mc:Choice>
    <mc:Fallback xmlns="" xmlns:mv="urn:schemas-microsoft-com:mac:vml"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5="http://schemas.microsoft.com/office/powerpoint/2012/main" xmlns:ahyp="http://schemas.microsoft.com/office/drawing/2018/hyperlinkcolor">
      <p:transition spd="slow">
        <p:fade/>
      </p:transition>
    </mc:Fallback>
  </mc:AlternateContent>
  <p:timing>
    <p:tnLst>
      <p:par>
        <p:cTn id="1" dur="indefinite" restart="never" nodeType="tmRoot">
          <p:childTnLst>
            <p:seq concurrent="1" nextAc="seek">
              <p:cTn id="2" dur="indefinite" nodeType="mainSeq">
                <p:childTnLst>
                  <p:par>
                    <p:cTn id="3" fill="hold">
                      <p:stCondLst>
                        <p:cond delay="indefinite"/>
                        <p:cond evt="onBegin" delay="0">
                          <p:tn val="2"/>
                        </p:cond>
                      </p:stCondLst>
                      <p:childTnLst>
                        <p:par>
                          <p:cTn id="4" fill="hold">
                            <p:stCondLst>
                              <p:cond delay="0"/>
                            </p:stCondLst>
                            <p:childTnLst>
                              <p:par>
                                <p:cTn id="5" presetID="2" presetClass="entr" presetSubtype="2" fill="hold" nodeType="withEffect">
                                  <p:stCondLst>
                                    <p:cond delay="0"/>
                                  </p:stCondLst>
                                  <p:childTnLst>
                                    <p:set>
                                      <p:cBhvr>
                                        <p:cTn id="6" dur="1" fill="hold">
                                          <p:stCondLst>
                                            <p:cond delay="0"/>
                                          </p:stCondLst>
                                        </p:cTn>
                                        <p:tgtEl>
                                          <p:spTgt spid="155"/>
                                        </p:tgtEl>
                                        <p:attrNameLst>
                                          <p:attrName>style.visibility</p:attrName>
                                        </p:attrNameLst>
                                      </p:cBhvr>
                                      <p:to>
                                        <p:strVal val="visible"/>
                                      </p:to>
                                    </p:set>
                                    <p:anim calcmode="lin" valueType="num">
                                      <p:cBhvr additive="base">
                                        <p:cTn id="7" dur="1000"/>
                                        <p:tgtEl>
                                          <p:spTgt spid="155"/>
                                        </p:tgtEl>
                                        <p:attrNameLst>
                                          <p:attrName>ppt_x</p:attrName>
                                        </p:attrNameLst>
                                      </p:cBhvr>
                                      <p:tavLst>
                                        <p:tav tm="0">
                                          <p:val>
                                            <p:strVal val="#ppt_x+1"/>
                                          </p:val>
                                        </p:tav>
                                        <p:tav tm="100000">
                                          <p:val>
                                            <p:strVal val="#ppt_x"/>
                                          </p:val>
                                        </p:tav>
                                      </p:tavLst>
                                    </p:anim>
                                  </p:childTnLst>
                                </p:cTn>
                              </p:par>
                            </p:childTnLst>
                          </p:cTn>
                        </p:par>
                      </p:childTnLst>
                    </p:cTn>
                  </p:par>
                </p:childTnLst>
              </p:cTn>
              <p:prevCondLst>
                <p:cond evt="onPrev" delay="0">
                  <p:tgtEl>
                    <p:sldTgt/>
                  </p:tgtEl>
                </p:cond>
              </p:prevCondLst>
              <p:nextCondLst>
                <p:cond evt="onNext" delay="0">
                  <p:tgtEl>
                    <p:sldTgt/>
                  </p:tgtEl>
                </p:cond>
              </p:nextCondLst>
            </p:seq>
          </p:childTnLst>
        </p:cTn>
      </p:par>
    </p:tnLst>
  </p:timing>
</p:sld>
</file>

<file path=ppt/slides/slide14.xml><?xml version="1.0" encoding="utf-8"?>
<p:sld xmlns:a="http://schemas.openxmlformats.org/drawingml/2006/main" xmlns:r="http://schemas.openxmlformats.org/officeDocument/2006/relationships" xmlns:p="http://schemas.openxmlformats.org/presentationml/2006/main">
  <p:cSld>
    <p:spTree>
      <p:nvGrpSpPr>
        <p:cNvPr id="1" name="Shape 159"/>
        <p:cNvGrpSpPr/>
        <p:nvPr/>
      </p:nvGrpSpPr>
      <p:grpSpPr>
        <a:xfrm>
          <a:off x="0" y="0"/>
          <a:ext cx="0" cy="0"/>
          <a:chOff x="0" y="0"/>
          <a:chExt cx="0" cy="0"/>
        </a:xfrm>
      </p:grpSpPr>
      <p:sp>
        <p:nvSpPr>
          <p:cNvPr id="160" name="Google Shape;160;p26"/>
          <p:cNvSpPr txBox="1">
            <a:spLocks noGrp="1"/>
          </p:cNvSpPr>
          <p:nvPr>
            <p:ph type="title"/>
          </p:nvPr>
        </p:nvSpPr>
        <p:spPr>
          <a:xfrm>
            <a:off x="311700" y="391350"/>
            <a:ext cx="8520600" cy="626100"/>
          </a:xfrm>
          <a:prstGeom prst="rect">
            <a:avLst/>
          </a:prstGeom>
        </p:spPr>
        <p:txBody>
          <a:bodyPr spcFirstLastPara="1" wrap="square" lIns="91425" tIns="91425" rIns="91425" bIns="91425" anchor="t" anchorCtr="0">
            <a:noAutofit/>
          </a:bodyPr>
          <a:lstStyle/>
          <a:p>
            <a:pPr marL="0" lvl="0" indent="0" algn="l" rtl="0">
              <a:spcBef>
                <a:spcPts val="0"/>
              </a:spcBef>
              <a:spcAft>
                <a:spcPts val="0"/>
              </a:spcAft>
              <a:buClr>
                <a:schemeClr val="dk1"/>
              </a:buClr>
              <a:buSzPts val="1100"/>
              <a:buFont typeface="Arial"/>
              <a:buNone/>
            </a:pPr>
            <a:r>
              <a:rPr lang="en" sz="2400">
                <a:solidFill>
                  <a:srgbClr val="000000"/>
                </a:solidFill>
              </a:rPr>
              <a:t>Gemüt - less Individuals</a:t>
            </a:r>
            <a:endParaRPr>
              <a:solidFill>
                <a:srgbClr val="000000"/>
              </a:solidFill>
            </a:endParaRPr>
          </a:p>
        </p:txBody>
      </p:sp>
      <p:sp>
        <p:nvSpPr>
          <p:cNvPr id="161" name="Google Shape;161;p26"/>
          <p:cNvSpPr txBox="1">
            <a:spLocks noGrp="1"/>
          </p:cNvSpPr>
          <p:nvPr>
            <p:ph type="body" idx="1"/>
          </p:nvPr>
        </p:nvSpPr>
        <p:spPr>
          <a:xfrm>
            <a:off x="311700" y="1152475"/>
            <a:ext cx="8520600" cy="3416400"/>
          </a:xfrm>
          <a:prstGeom prst="rect">
            <a:avLst/>
          </a:prstGeom>
        </p:spPr>
        <p:txBody>
          <a:bodyPr spcFirstLastPara="1" wrap="square" lIns="91425" tIns="91425" rIns="91425" bIns="91425" anchor="t" anchorCtr="0">
            <a:noAutofit/>
          </a:bodyPr>
          <a:lstStyle/>
          <a:p>
            <a:pPr marL="457200" lvl="0" indent="-342900" algn="l" rtl="0">
              <a:lnSpc>
                <a:spcPct val="200000"/>
              </a:lnSpc>
              <a:spcBef>
                <a:spcPts val="0"/>
              </a:spcBef>
              <a:spcAft>
                <a:spcPts val="0"/>
              </a:spcAft>
              <a:buClr>
                <a:srgbClr val="000000"/>
              </a:buClr>
              <a:buSzPts val="1800"/>
              <a:buChar char="●"/>
            </a:pPr>
            <a:r>
              <a:rPr lang="en">
                <a:solidFill>
                  <a:srgbClr val="000000"/>
                </a:solidFill>
              </a:rPr>
              <a:t>“Worthless psychopaths”</a:t>
            </a:r>
            <a:endParaRPr>
              <a:solidFill>
                <a:srgbClr val="000000"/>
              </a:solidFill>
            </a:endParaRPr>
          </a:p>
          <a:p>
            <a:pPr marL="457200" lvl="0" indent="-342900" algn="l" rtl="0">
              <a:lnSpc>
                <a:spcPct val="200000"/>
              </a:lnSpc>
              <a:spcBef>
                <a:spcPts val="0"/>
              </a:spcBef>
              <a:spcAft>
                <a:spcPts val="0"/>
              </a:spcAft>
              <a:buClr>
                <a:srgbClr val="000000"/>
              </a:buClr>
              <a:buSzPts val="1800"/>
              <a:buChar char="●"/>
            </a:pPr>
            <a:r>
              <a:rPr lang="en">
                <a:solidFill>
                  <a:srgbClr val="000000"/>
                </a:solidFill>
              </a:rPr>
              <a:t>Lacked social bonding &amp; connection</a:t>
            </a:r>
            <a:endParaRPr>
              <a:solidFill>
                <a:srgbClr val="000000"/>
              </a:solidFill>
            </a:endParaRPr>
          </a:p>
          <a:p>
            <a:pPr marL="914400" lvl="1" indent="-317500" algn="l" rtl="0">
              <a:lnSpc>
                <a:spcPct val="200000"/>
              </a:lnSpc>
              <a:spcBef>
                <a:spcPts val="0"/>
              </a:spcBef>
              <a:spcAft>
                <a:spcPts val="0"/>
              </a:spcAft>
              <a:buClr>
                <a:srgbClr val="000000"/>
              </a:buClr>
              <a:buSzPts val="1400"/>
              <a:buChar char="○"/>
            </a:pPr>
            <a:r>
              <a:rPr lang="en">
                <a:solidFill>
                  <a:srgbClr val="000000"/>
                </a:solidFill>
              </a:rPr>
              <a:t>Difficulty developing gemut</a:t>
            </a:r>
            <a:endParaRPr>
              <a:solidFill>
                <a:srgbClr val="000000"/>
              </a:solidFill>
            </a:endParaRPr>
          </a:p>
          <a:p>
            <a:pPr marL="457200" lvl="0" indent="-342900" algn="l" rtl="0">
              <a:lnSpc>
                <a:spcPct val="200000"/>
              </a:lnSpc>
              <a:spcBef>
                <a:spcPts val="0"/>
              </a:spcBef>
              <a:spcAft>
                <a:spcPts val="0"/>
              </a:spcAft>
              <a:buClr>
                <a:srgbClr val="000000"/>
              </a:buClr>
              <a:buSzPts val="1800"/>
              <a:buChar char="●"/>
            </a:pPr>
            <a:r>
              <a:rPr lang="en">
                <a:solidFill>
                  <a:srgbClr val="000000"/>
                </a:solidFill>
              </a:rPr>
              <a:t>Third Reich</a:t>
            </a:r>
            <a:endParaRPr>
              <a:solidFill>
                <a:srgbClr val="000000"/>
              </a:solidFill>
            </a:endParaRPr>
          </a:p>
          <a:p>
            <a:pPr marL="914400" lvl="1" indent="-317500" algn="l" rtl="0">
              <a:lnSpc>
                <a:spcPct val="200000"/>
              </a:lnSpc>
              <a:spcBef>
                <a:spcPts val="0"/>
              </a:spcBef>
              <a:spcAft>
                <a:spcPts val="0"/>
              </a:spcAft>
              <a:buClr>
                <a:srgbClr val="000000"/>
              </a:buClr>
              <a:buSzPts val="1400"/>
              <a:buChar char="○"/>
            </a:pPr>
            <a:r>
              <a:rPr lang="en">
                <a:solidFill>
                  <a:srgbClr val="000000"/>
                </a:solidFill>
              </a:rPr>
              <a:t>Commitment to regime = priority</a:t>
            </a:r>
            <a:endParaRPr>
              <a:solidFill>
                <a:srgbClr val="000000"/>
              </a:solidFill>
            </a:endParaRPr>
          </a:p>
          <a:p>
            <a:pPr marL="457200" lvl="0" indent="-342900" algn="l" rtl="0">
              <a:lnSpc>
                <a:spcPct val="200000"/>
              </a:lnSpc>
              <a:spcBef>
                <a:spcPts val="0"/>
              </a:spcBef>
              <a:spcAft>
                <a:spcPts val="0"/>
              </a:spcAft>
              <a:buClr>
                <a:srgbClr val="000000"/>
              </a:buClr>
              <a:buSzPts val="1800"/>
              <a:buChar char="●"/>
            </a:pPr>
            <a:r>
              <a:rPr lang="en">
                <a:solidFill>
                  <a:srgbClr val="000000"/>
                </a:solidFill>
              </a:rPr>
              <a:t>Considered for “elimination”</a:t>
            </a:r>
            <a:endParaRPr>
              <a:solidFill>
                <a:srgbClr val="000000"/>
              </a:solidFill>
            </a:endParaRPr>
          </a:p>
          <a:p>
            <a:pPr marL="914400" lvl="1" indent="-317500" algn="l" rtl="0">
              <a:lnSpc>
                <a:spcPct val="200000"/>
              </a:lnSpc>
              <a:spcBef>
                <a:spcPts val="0"/>
              </a:spcBef>
              <a:spcAft>
                <a:spcPts val="0"/>
              </a:spcAft>
              <a:buClr>
                <a:srgbClr val="000000"/>
              </a:buClr>
              <a:buSzPts val="1400"/>
              <a:buChar char="○"/>
            </a:pPr>
            <a:r>
              <a:rPr lang="en">
                <a:solidFill>
                  <a:srgbClr val="000000"/>
                </a:solidFill>
              </a:rPr>
              <a:t>Sent to concentration camps, tortured, &amp; killed</a:t>
            </a:r>
            <a:endParaRPr>
              <a:solidFill>
                <a:srgbClr val="000000"/>
              </a:solidFill>
            </a:endParaRPr>
          </a:p>
        </p:txBody>
      </p:sp>
      <p:pic>
        <p:nvPicPr>
          <p:cNvPr id="162" name="Google Shape;162;p26"/>
          <p:cNvPicPr preferRelativeResize="0"/>
          <p:nvPr/>
        </p:nvPicPr>
        <p:blipFill>
          <a:blip r:embed="rId3">
            <a:alphaModFix/>
          </a:blip>
          <a:stretch>
            <a:fillRect/>
          </a:stretch>
        </p:blipFill>
        <p:spPr>
          <a:xfrm>
            <a:off x="4966175" y="346850"/>
            <a:ext cx="3394150" cy="2287625"/>
          </a:xfrm>
          <a:prstGeom prst="rect">
            <a:avLst/>
          </a:prstGeom>
          <a:noFill/>
          <a:ln>
            <a:noFill/>
          </a:ln>
        </p:spPr>
      </p:pic>
    </p:spTree>
  </p:cSld>
  <p:clrMapOvr>
    <a:masterClrMapping/>
  </p:clrMapOvr>
  <mc:AlternateContent xmlns:mc="http://schemas.openxmlformats.org/markup-compatibility/2006" xmlns:p14="http://schemas.microsoft.com/office/powerpoint/2010/main">
    <mc:Choice Requires="p14">
      <p:transition spd="slow">
        <p:push/>
      </p:transition>
    </mc:Choice>
    <mc:Fallback xmlns="" xmlns:mv="urn:schemas-microsoft-com:mac:vml"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5="http://schemas.microsoft.com/office/powerpoint/2012/main" xmlns:ahyp="http://schemas.microsoft.com/office/drawing/2018/hyperlinkcolor">
      <p:transition spd="slow">
        <p:fade/>
      </p:transition>
    </mc:Fallback>
  </mc:AlternateContent>
  <p:timing>
    <p:tnLst>
      <p:par>
        <p:cTn id="1" dur="indefinite" restart="never" nodeType="tmRoot">
          <p:childTnLst>
            <p:seq concurrent="1" nextAc="seek">
              <p:cTn id="2" dur="indefinite" nodeType="mainSeq">
                <p:childTnLst>
                  <p:par>
                    <p:cTn id="3" fill="hold">
                      <p:stCondLst>
                        <p:cond delay="indefinite"/>
                        <p:cond evt="onBegin" delay="0">
                          <p:tn val="2"/>
                        </p:cond>
                      </p:stCondLst>
                      <p:childTnLst>
                        <p:par>
                          <p:cTn id="4" fill="hold">
                            <p:stCondLst>
                              <p:cond delay="0"/>
                            </p:stCondLst>
                            <p:childTnLst>
                              <p:par>
                                <p:cTn id="5" presetID="10" presetClass="entr" presetSubtype="0" fill="hold" nodeType="withEffect">
                                  <p:stCondLst>
                                    <p:cond delay="0"/>
                                  </p:stCondLst>
                                  <p:childTnLst>
                                    <p:set>
                                      <p:cBhvr>
                                        <p:cTn id="6" dur="1" fill="hold">
                                          <p:stCondLst>
                                            <p:cond delay="0"/>
                                          </p:stCondLst>
                                        </p:cTn>
                                        <p:tgtEl>
                                          <p:spTgt spid="162"/>
                                        </p:tgtEl>
                                        <p:attrNameLst>
                                          <p:attrName>style.visibility</p:attrName>
                                        </p:attrNameLst>
                                      </p:cBhvr>
                                      <p:to>
                                        <p:strVal val="visible"/>
                                      </p:to>
                                    </p:set>
                                    <p:animEffect transition="in" filter="fade">
                                      <p:cBhvr>
                                        <p:cTn id="7" dur="1000"/>
                                        <p:tgtEl>
                                          <p:spTgt spid="162"/>
                                        </p:tgtEl>
                                      </p:cBhvr>
                                    </p:animEffect>
                                  </p:childTnLst>
                                </p:cTn>
                              </p:par>
                            </p:childTnLst>
                          </p:cTn>
                        </p:par>
                      </p:childTnLst>
                    </p:cTn>
                  </p:par>
                </p:childTnLst>
              </p:cTn>
              <p:prevCondLst>
                <p:cond evt="onPrev" delay="0">
                  <p:tgtEl>
                    <p:sldTgt/>
                  </p:tgtEl>
                </p:cond>
              </p:prevCondLst>
              <p:nextCondLst>
                <p:cond evt="onNext" delay="0">
                  <p:tgtEl>
                    <p:sldTgt/>
                  </p:tgtEl>
                </p:cond>
              </p:nextCondLst>
            </p:seq>
          </p:childTnLst>
        </p:cTn>
      </p:par>
    </p:tnLst>
  </p:timing>
</p:sld>
</file>

<file path=ppt/slides/slide15.xml><?xml version="1.0" encoding="utf-8"?>
<p:sld xmlns:a="http://schemas.openxmlformats.org/drawingml/2006/main" xmlns:r="http://schemas.openxmlformats.org/officeDocument/2006/relationships" xmlns:p="http://schemas.openxmlformats.org/presentationml/2006/main">
  <p:cSld>
    <p:spTree>
      <p:nvGrpSpPr>
        <p:cNvPr id="1" name="Shape 166"/>
        <p:cNvGrpSpPr/>
        <p:nvPr/>
      </p:nvGrpSpPr>
      <p:grpSpPr>
        <a:xfrm>
          <a:off x="0" y="0"/>
          <a:ext cx="0" cy="0"/>
          <a:chOff x="0" y="0"/>
          <a:chExt cx="0" cy="0"/>
        </a:xfrm>
      </p:grpSpPr>
      <p:sp>
        <p:nvSpPr>
          <p:cNvPr id="167" name="Google Shape;167;p27"/>
          <p:cNvSpPr txBox="1">
            <a:spLocks noGrp="1"/>
          </p:cNvSpPr>
          <p:nvPr>
            <p:ph type="title"/>
          </p:nvPr>
        </p:nvSpPr>
        <p:spPr>
          <a:xfrm>
            <a:off x="311700" y="391350"/>
            <a:ext cx="8520600" cy="626100"/>
          </a:xfrm>
          <a:prstGeom prst="rect">
            <a:avLst/>
          </a:prstGeom>
        </p:spPr>
        <p:txBody>
          <a:bodyPr spcFirstLastPara="1" wrap="square" lIns="91425" tIns="91425" rIns="91425" bIns="91425" anchor="t" anchorCtr="0">
            <a:noAutofit/>
          </a:bodyPr>
          <a:lstStyle/>
          <a:p>
            <a:pPr marL="0" lvl="0" indent="0" algn="l" rtl="0">
              <a:spcBef>
                <a:spcPts val="0"/>
              </a:spcBef>
              <a:spcAft>
                <a:spcPts val="0"/>
              </a:spcAft>
              <a:buClr>
                <a:schemeClr val="dk1"/>
              </a:buClr>
              <a:buSzPts val="1100"/>
              <a:buFont typeface="Arial"/>
              <a:buNone/>
            </a:pPr>
            <a:r>
              <a:rPr lang="en" sz="2400">
                <a:solidFill>
                  <a:srgbClr val="000000"/>
                </a:solidFill>
              </a:rPr>
              <a:t>Gemüt and Asperger’s Syndrome</a:t>
            </a:r>
            <a:endParaRPr>
              <a:solidFill>
                <a:srgbClr val="000000"/>
              </a:solidFill>
            </a:endParaRPr>
          </a:p>
        </p:txBody>
      </p:sp>
      <p:sp>
        <p:nvSpPr>
          <p:cNvPr id="168" name="Google Shape;168;p27"/>
          <p:cNvSpPr txBox="1">
            <a:spLocks noGrp="1"/>
          </p:cNvSpPr>
          <p:nvPr>
            <p:ph type="body" idx="1"/>
          </p:nvPr>
        </p:nvSpPr>
        <p:spPr>
          <a:xfrm>
            <a:off x="311700" y="1152475"/>
            <a:ext cx="8520600" cy="3416400"/>
          </a:xfrm>
          <a:prstGeom prst="rect">
            <a:avLst/>
          </a:prstGeom>
        </p:spPr>
        <p:txBody>
          <a:bodyPr spcFirstLastPara="1" wrap="square" lIns="91425" tIns="91425" rIns="91425" bIns="91425" anchor="t" anchorCtr="0">
            <a:noAutofit/>
          </a:bodyPr>
          <a:lstStyle/>
          <a:p>
            <a:pPr marL="457200" lvl="0" indent="-355600" algn="l" rtl="0">
              <a:lnSpc>
                <a:spcPct val="200000"/>
              </a:lnSpc>
              <a:spcBef>
                <a:spcPts val="0"/>
              </a:spcBef>
              <a:spcAft>
                <a:spcPts val="0"/>
              </a:spcAft>
              <a:buClr>
                <a:srgbClr val="000000"/>
              </a:buClr>
              <a:buSzPts val="2000"/>
              <a:buChar char="●"/>
            </a:pPr>
            <a:r>
              <a:rPr lang="en" sz="2000">
                <a:solidFill>
                  <a:srgbClr val="000000"/>
                </a:solidFill>
              </a:rPr>
              <a:t>Symptoms of Asperger’s were considered “gemüt-less”</a:t>
            </a:r>
            <a:endParaRPr sz="2000">
              <a:solidFill>
                <a:srgbClr val="000000"/>
              </a:solidFill>
            </a:endParaRPr>
          </a:p>
          <a:p>
            <a:pPr marL="914400" lvl="1" indent="-330200" algn="l" rtl="0">
              <a:lnSpc>
                <a:spcPct val="200000"/>
              </a:lnSpc>
              <a:spcBef>
                <a:spcPts val="0"/>
              </a:spcBef>
              <a:spcAft>
                <a:spcPts val="0"/>
              </a:spcAft>
              <a:buClr>
                <a:srgbClr val="000000"/>
              </a:buClr>
              <a:buSzPts val="1600"/>
              <a:buChar char="○"/>
            </a:pPr>
            <a:r>
              <a:rPr lang="en" sz="1600">
                <a:solidFill>
                  <a:srgbClr val="000000"/>
                </a:solidFill>
              </a:rPr>
              <a:t>Social isolation</a:t>
            </a:r>
            <a:endParaRPr sz="1600">
              <a:solidFill>
                <a:srgbClr val="000000"/>
              </a:solidFill>
            </a:endParaRPr>
          </a:p>
          <a:p>
            <a:pPr marL="914400" lvl="1" indent="-330200" algn="l" rtl="0">
              <a:lnSpc>
                <a:spcPct val="200000"/>
              </a:lnSpc>
              <a:spcBef>
                <a:spcPts val="0"/>
              </a:spcBef>
              <a:spcAft>
                <a:spcPts val="0"/>
              </a:spcAft>
              <a:buClr>
                <a:srgbClr val="000000"/>
              </a:buClr>
              <a:buSzPts val="1600"/>
              <a:buChar char="○"/>
            </a:pPr>
            <a:r>
              <a:rPr lang="en" sz="1600">
                <a:solidFill>
                  <a:srgbClr val="000000"/>
                </a:solidFill>
              </a:rPr>
              <a:t>Disconnectedness</a:t>
            </a:r>
            <a:endParaRPr sz="1600">
              <a:solidFill>
                <a:srgbClr val="000000"/>
              </a:solidFill>
            </a:endParaRPr>
          </a:p>
          <a:p>
            <a:pPr marL="914400" lvl="1" indent="-330200" algn="l" rtl="0">
              <a:lnSpc>
                <a:spcPct val="200000"/>
              </a:lnSpc>
              <a:spcBef>
                <a:spcPts val="0"/>
              </a:spcBef>
              <a:spcAft>
                <a:spcPts val="0"/>
              </a:spcAft>
              <a:buClr>
                <a:srgbClr val="000000"/>
              </a:buClr>
              <a:buSzPts val="1600"/>
              <a:buChar char="○"/>
            </a:pPr>
            <a:r>
              <a:rPr lang="en" sz="1600">
                <a:solidFill>
                  <a:srgbClr val="000000"/>
                </a:solidFill>
              </a:rPr>
              <a:t>“Lack community connectedness” (Sheffer, 69)</a:t>
            </a:r>
            <a:endParaRPr sz="1600">
              <a:solidFill>
                <a:srgbClr val="000000"/>
              </a:solidFill>
            </a:endParaRPr>
          </a:p>
          <a:p>
            <a:pPr marL="457200" lvl="0" indent="-355600" algn="l" rtl="0">
              <a:lnSpc>
                <a:spcPct val="200000"/>
              </a:lnSpc>
              <a:spcBef>
                <a:spcPts val="0"/>
              </a:spcBef>
              <a:spcAft>
                <a:spcPts val="0"/>
              </a:spcAft>
              <a:buClr>
                <a:srgbClr val="000000"/>
              </a:buClr>
              <a:buSzPts val="2000"/>
              <a:buChar char="●"/>
            </a:pPr>
            <a:r>
              <a:rPr lang="en" sz="2000">
                <a:solidFill>
                  <a:srgbClr val="000000"/>
                </a:solidFill>
              </a:rPr>
              <a:t>Perceived Inferiority = Elimination</a:t>
            </a:r>
            <a:endParaRPr sz="2000">
              <a:solidFill>
                <a:srgbClr val="000000"/>
              </a:solidFill>
            </a:endParaRPr>
          </a:p>
          <a:p>
            <a:pPr marL="0" lvl="0" indent="0" algn="l" rtl="0">
              <a:lnSpc>
                <a:spcPct val="200000"/>
              </a:lnSpc>
              <a:spcBef>
                <a:spcPts val="1600"/>
              </a:spcBef>
              <a:spcAft>
                <a:spcPts val="1600"/>
              </a:spcAft>
              <a:buNone/>
            </a:pPr>
            <a:endParaRPr sz="2000"/>
          </a:p>
        </p:txBody>
      </p:sp>
      <p:pic>
        <p:nvPicPr>
          <p:cNvPr id="169" name="Google Shape;169;p27"/>
          <p:cNvPicPr preferRelativeResize="0"/>
          <p:nvPr/>
        </p:nvPicPr>
        <p:blipFill>
          <a:blip r:embed="rId3">
            <a:alphaModFix/>
          </a:blip>
          <a:stretch>
            <a:fillRect/>
          </a:stretch>
        </p:blipFill>
        <p:spPr>
          <a:xfrm>
            <a:off x="5906650" y="2626975"/>
            <a:ext cx="2925650" cy="1941900"/>
          </a:xfrm>
          <a:prstGeom prst="rect">
            <a:avLst/>
          </a:prstGeom>
          <a:noFill/>
          <a:ln>
            <a:noFill/>
          </a:ln>
        </p:spPr>
      </p:pic>
      <p:sp>
        <p:nvSpPr>
          <p:cNvPr id="170" name="Google Shape;170;p27"/>
          <p:cNvSpPr txBox="1"/>
          <p:nvPr/>
        </p:nvSpPr>
        <p:spPr>
          <a:xfrm>
            <a:off x="5696825" y="2302050"/>
            <a:ext cx="3345300" cy="269700"/>
          </a:xfrm>
          <a:prstGeom prst="rect">
            <a:avLst/>
          </a:prstGeom>
          <a:noFill/>
          <a:ln>
            <a:noFill/>
          </a:ln>
        </p:spPr>
        <p:txBody>
          <a:bodyPr spcFirstLastPara="1" wrap="square" lIns="91425" tIns="91425" rIns="91425" bIns="91425" anchor="t" anchorCtr="0">
            <a:noAutofit/>
          </a:bodyPr>
          <a:lstStyle/>
          <a:p>
            <a:pPr marL="0" lvl="0" indent="0" algn="l" rtl="0">
              <a:spcBef>
                <a:spcPts val="0"/>
              </a:spcBef>
              <a:spcAft>
                <a:spcPts val="0"/>
              </a:spcAft>
              <a:buNone/>
            </a:pPr>
            <a:r>
              <a:rPr lang="en" sz="1100">
                <a:latin typeface="Lato"/>
                <a:ea typeface="Lato"/>
                <a:cs typeface="Lato"/>
                <a:sym typeface="Lato"/>
              </a:rPr>
              <a:t>Graveyard of victims euthanized during the regime</a:t>
            </a:r>
            <a:endParaRPr sz="1100">
              <a:latin typeface="Lato"/>
              <a:ea typeface="Lato"/>
              <a:cs typeface="Lato"/>
              <a:sym typeface="Lato"/>
            </a:endParaRPr>
          </a:p>
        </p:txBody>
      </p:sp>
    </p:spTree>
  </p:cSld>
  <p:clrMapOvr>
    <a:masterClrMapping/>
  </p:clrMapOvr>
  <mc:AlternateContent xmlns:mc="http://schemas.openxmlformats.org/markup-compatibility/2006" xmlns:p14="http://schemas.microsoft.com/office/powerpoint/2010/main">
    <mc:Choice Requires="p14">
      <p:transition spd="slow">
        <p14:gallery dir="l"/>
      </p:transition>
    </mc:Choice>
    <mc:Fallback xmlns="" xmlns:mv="urn:schemas-microsoft-com:mac:vml"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5="http://schemas.microsoft.com/office/powerpoint/2012/main" xmlns:ahyp="http://schemas.microsoft.com/office/drawing/2018/hyperlinkcolor">
      <p:transition spd="slow">
        <p:fade/>
      </p:transition>
    </mc:Fallback>
  </mc:AlternateContent>
  <p:timing>
    <p:tnLst>
      <p:par>
        <p:cTn id="1" dur="indefinite" restart="never" nodeType="tmRoot">
          <p:childTnLst>
            <p:seq concurrent="1" nextAc="seek">
              <p:cTn id="2" dur="indefinite" nodeType="mainSeq">
                <p:childTnLst>
                  <p:par>
                    <p:cTn id="3" fill="hold">
                      <p:stCondLst>
                        <p:cond delay="indefinite"/>
                        <p:cond evt="onBegin" delay="0">
                          <p:tn val="2"/>
                        </p:cond>
                      </p:stCondLst>
                      <p:childTnLst>
                        <p:par>
                          <p:cTn id="4" fill="hold">
                            <p:stCondLst>
                              <p:cond delay="0"/>
                            </p:stCondLst>
                            <p:childTnLst>
                              <p:par>
                                <p:cTn id="5" presetID="23" presetClass="entr" presetSubtype="16" fill="hold" nodeType="withEffect">
                                  <p:stCondLst>
                                    <p:cond delay="0"/>
                                  </p:stCondLst>
                                  <p:childTnLst>
                                    <p:set>
                                      <p:cBhvr>
                                        <p:cTn id="6" dur="1" fill="hold">
                                          <p:stCondLst>
                                            <p:cond delay="0"/>
                                          </p:stCondLst>
                                        </p:cTn>
                                        <p:tgtEl>
                                          <p:spTgt spid="169"/>
                                        </p:tgtEl>
                                        <p:attrNameLst>
                                          <p:attrName>style.visibility</p:attrName>
                                        </p:attrNameLst>
                                      </p:cBhvr>
                                      <p:to>
                                        <p:strVal val="visible"/>
                                      </p:to>
                                    </p:set>
                                    <p:anim calcmode="lin" valueType="num">
                                      <p:cBhvr additive="base">
                                        <p:cTn id="7" dur="1000"/>
                                        <p:tgtEl>
                                          <p:spTgt spid="169"/>
                                        </p:tgtEl>
                                        <p:attrNameLst>
                                          <p:attrName>ppt_w</p:attrName>
                                        </p:attrNameLst>
                                      </p:cBhvr>
                                      <p:tavLst>
                                        <p:tav tm="0">
                                          <p:val>
                                            <p:strVal val="0"/>
                                          </p:val>
                                        </p:tav>
                                        <p:tav tm="100000">
                                          <p:val>
                                            <p:strVal val="#ppt_w"/>
                                          </p:val>
                                        </p:tav>
                                      </p:tavLst>
                                    </p:anim>
                                    <p:anim calcmode="lin" valueType="num">
                                      <p:cBhvr additive="base">
                                        <p:cTn id="8" dur="1000"/>
                                        <p:tgtEl>
                                          <p:spTgt spid="169"/>
                                        </p:tgtEl>
                                        <p:attrNameLst>
                                          <p:attrName>ppt_h</p:attrName>
                                        </p:attrNameLst>
                                      </p:cBhvr>
                                      <p:tavLst>
                                        <p:tav tm="0">
                                          <p:val>
                                            <p:strVal val="0"/>
                                          </p:val>
                                        </p:tav>
                                        <p:tav tm="100000">
                                          <p:val>
                                            <p:strVal val="#ppt_h"/>
                                          </p:val>
                                        </p:tav>
                                      </p:tavLst>
                                    </p:anim>
                                  </p:childTnLst>
                                </p:cTn>
                              </p:par>
                            </p:childTnLst>
                          </p:cTn>
                        </p:par>
                      </p:childTnLst>
                    </p:cTn>
                  </p:par>
                </p:childTnLst>
              </p:cTn>
              <p:prevCondLst>
                <p:cond evt="onPrev" delay="0">
                  <p:tgtEl>
                    <p:sldTgt/>
                  </p:tgtEl>
                </p:cond>
              </p:prevCondLst>
              <p:nextCondLst>
                <p:cond evt="onNext" delay="0">
                  <p:tgtEl>
                    <p:sldTgt/>
                  </p:tgtEl>
                </p:cond>
              </p:nextCondLst>
            </p:seq>
          </p:childTnLst>
        </p:cTn>
      </p:par>
    </p:tnLst>
  </p:timing>
</p:sld>
</file>

<file path=ppt/slides/slide16.xml><?xml version="1.0" encoding="utf-8"?>
<p:sld xmlns:a="http://schemas.openxmlformats.org/drawingml/2006/main" xmlns:r="http://schemas.openxmlformats.org/officeDocument/2006/relationships" xmlns:p="http://schemas.openxmlformats.org/presentationml/2006/main">
  <p:cSld>
    <p:spTree>
      <p:nvGrpSpPr>
        <p:cNvPr id="1" name="Shape 174"/>
        <p:cNvGrpSpPr/>
        <p:nvPr/>
      </p:nvGrpSpPr>
      <p:grpSpPr>
        <a:xfrm>
          <a:off x="0" y="0"/>
          <a:ext cx="0" cy="0"/>
          <a:chOff x="0" y="0"/>
          <a:chExt cx="0" cy="0"/>
        </a:xfrm>
      </p:grpSpPr>
      <p:sp>
        <p:nvSpPr>
          <p:cNvPr id="175" name="Google Shape;175;p28"/>
          <p:cNvSpPr txBox="1">
            <a:spLocks noGrp="1"/>
          </p:cNvSpPr>
          <p:nvPr>
            <p:ph type="title"/>
          </p:nvPr>
        </p:nvSpPr>
        <p:spPr>
          <a:xfrm>
            <a:off x="311700" y="391350"/>
            <a:ext cx="8520600" cy="626100"/>
          </a:xfrm>
          <a:prstGeom prst="rect">
            <a:avLst/>
          </a:prstGeom>
        </p:spPr>
        <p:txBody>
          <a:bodyPr spcFirstLastPara="1" wrap="square" lIns="91425" tIns="91425" rIns="91425" bIns="91425" anchor="t" anchorCtr="0">
            <a:noAutofit/>
          </a:bodyPr>
          <a:lstStyle/>
          <a:p>
            <a:pPr marL="0" lvl="0" indent="0" algn="l" rtl="0">
              <a:spcBef>
                <a:spcPts val="0"/>
              </a:spcBef>
              <a:spcAft>
                <a:spcPts val="0"/>
              </a:spcAft>
              <a:buNone/>
            </a:pPr>
            <a:r>
              <a:rPr lang="en">
                <a:solidFill>
                  <a:srgbClr val="000000"/>
                </a:solidFill>
              </a:rPr>
              <a:t>Penn State-Abington Petition</a:t>
            </a:r>
            <a:endParaRPr>
              <a:solidFill>
                <a:srgbClr val="000000"/>
              </a:solidFill>
            </a:endParaRPr>
          </a:p>
        </p:txBody>
      </p:sp>
      <p:sp>
        <p:nvSpPr>
          <p:cNvPr id="176" name="Google Shape;176;p28"/>
          <p:cNvSpPr txBox="1">
            <a:spLocks noGrp="1"/>
          </p:cNvSpPr>
          <p:nvPr>
            <p:ph type="body" idx="1"/>
          </p:nvPr>
        </p:nvSpPr>
        <p:spPr>
          <a:xfrm>
            <a:off x="311700" y="1259500"/>
            <a:ext cx="8520600" cy="3416400"/>
          </a:xfrm>
          <a:prstGeom prst="rect">
            <a:avLst/>
          </a:prstGeom>
        </p:spPr>
        <p:txBody>
          <a:bodyPr spcFirstLastPara="1" wrap="square" lIns="91425" tIns="91425" rIns="91425" bIns="91425" anchor="ctr" anchorCtr="0">
            <a:noAutofit/>
          </a:bodyPr>
          <a:lstStyle/>
          <a:p>
            <a:pPr marL="457200" lvl="0" indent="-342900" algn="l" rtl="0">
              <a:spcBef>
                <a:spcPts val="0"/>
              </a:spcBef>
              <a:spcAft>
                <a:spcPts val="0"/>
              </a:spcAft>
              <a:buClr>
                <a:srgbClr val="000000"/>
              </a:buClr>
              <a:buSzPts val="1800"/>
              <a:buChar char="●"/>
            </a:pPr>
            <a:r>
              <a:rPr lang="en">
                <a:solidFill>
                  <a:srgbClr val="000000"/>
                </a:solidFill>
              </a:rPr>
              <a:t>Penn State University Abington* movement for eponym removal </a:t>
            </a:r>
            <a:endParaRPr sz="2200">
              <a:solidFill>
                <a:srgbClr val="000000"/>
              </a:solidFill>
            </a:endParaRPr>
          </a:p>
          <a:p>
            <a:pPr marL="914400" lvl="1" indent="-317500" algn="l" rtl="0">
              <a:spcBef>
                <a:spcPts val="0"/>
              </a:spcBef>
              <a:spcAft>
                <a:spcPts val="0"/>
              </a:spcAft>
              <a:buClr>
                <a:srgbClr val="000000"/>
              </a:buClr>
              <a:buSzPts val="1400"/>
              <a:buChar char="○"/>
            </a:pPr>
            <a:r>
              <a:rPr lang="en">
                <a:solidFill>
                  <a:srgbClr val="000000"/>
                </a:solidFill>
              </a:rPr>
              <a:t>Hans Asperger </a:t>
            </a:r>
            <a:endParaRPr>
              <a:solidFill>
                <a:srgbClr val="000000"/>
              </a:solidFill>
            </a:endParaRPr>
          </a:p>
          <a:p>
            <a:pPr marL="914400" lvl="1" indent="-317500" algn="l" rtl="0">
              <a:spcBef>
                <a:spcPts val="0"/>
              </a:spcBef>
              <a:spcAft>
                <a:spcPts val="0"/>
              </a:spcAft>
              <a:buClr>
                <a:srgbClr val="000000"/>
              </a:buClr>
              <a:buSzPts val="1400"/>
              <a:buChar char="○"/>
            </a:pPr>
            <a:r>
              <a:rPr lang="en">
                <a:solidFill>
                  <a:srgbClr val="000000"/>
                </a:solidFill>
              </a:rPr>
              <a:t>Albert Kligman </a:t>
            </a:r>
            <a:endParaRPr>
              <a:solidFill>
                <a:srgbClr val="000000"/>
              </a:solidFill>
            </a:endParaRPr>
          </a:p>
          <a:p>
            <a:pPr marL="457200" lvl="0" indent="-342900" algn="l" rtl="0">
              <a:spcBef>
                <a:spcPts val="0"/>
              </a:spcBef>
              <a:spcAft>
                <a:spcPts val="0"/>
              </a:spcAft>
              <a:buClr>
                <a:srgbClr val="000000"/>
              </a:buClr>
              <a:buSzPts val="1800"/>
              <a:buChar char="●"/>
            </a:pPr>
            <a:r>
              <a:rPr lang="en">
                <a:solidFill>
                  <a:srgbClr val="000000"/>
                </a:solidFill>
              </a:rPr>
              <a:t>Petition </a:t>
            </a:r>
            <a:endParaRPr>
              <a:solidFill>
                <a:srgbClr val="000000"/>
              </a:solidFill>
            </a:endParaRPr>
          </a:p>
          <a:p>
            <a:pPr marL="914400" lvl="1" indent="-317500" algn="l" rtl="0">
              <a:spcBef>
                <a:spcPts val="0"/>
              </a:spcBef>
              <a:spcAft>
                <a:spcPts val="0"/>
              </a:spcAft>
              <a:buClr>
                <a:srgbClr val="000000"/>
              </a:buClr>
              <a:buSzPts val="1400"/>
              <a:buChar char="○"/>
            </a:pPr>
            <a:r>
              <a:rPr lang="en">
                <a:solidFill>
                  <a:srgbClr val="000000"/>
                </a:solidFill>
              </a:rPr>
              <a:t>Individuals may sign one or both of the petitions</a:t>
            </a:r>
            <a:endParaRPr>
              <a:solidFill>
                <a:srgbClr val="000000"/>
              </a:solidFill>
            </a:endParaRPr>
          </a:p>
          <a:p>
            <a:pPr marL="914400" lvl="1" indent="-317500" algn="l" rtl="0">
              <a:spcBef>
                <a:spcPts val="0"/>
              </a:spcBef>
              <a:spcAft>
                <a:spcPts val="0"/>
              </a:spcAft>
              <a:buClr>
                <a:srgbClr val="000000"/>
              </a:buClr>
              <a:buSzPts val="1400"/>
              <a:buChar char="○"/>
            </a:pPr>
            <a:r>
              <a:rPr lang="en">
                <a:solidFill>
                  <a:srgbClr val="000000"/>
                </a:solidFill>
              </a:rPr>
              <a:t>Individuals must acknowledge that they have become aware of the reason for eponym removal before being asked to sign the petition(s)</a:t>
            </a:r>
            <a:endParaRPr>
              <a:solidFill>
                <a:srgbClr val="000000"/>
              </a:solidFill>
            </a:endParaRPr>
          </a:p>
          <a:p>
            <a:pPr marL="457200" lvl="0" indent="0" algn="ctr" rtl="0">
              <a:spcBef>
                <a:spcPts val="1600"/>
              </a:spcBef>
              <a:spcAft>
                <a:spcPts val="0"/>
              </a:spcAft>
              <a:buNone/>
            </a:pPr>
            <a:r>
              <a:rPr lang="en" b="1">
                <a:solidFill>
                  <a:srgbClr val="000000"/>
                </a:solidFill>
              </a:rPr>
              <a:t>Sign the petition at</a:t>
            </a:r>
            <a:r>
              <a:rPr lang="en" b="1"/>
              <a:t> </a:t>
            </a:r>
            <a:r>
              <a:rPr lang="en" b="1" u="sng">
                <a:solidFill>
                  <a:schemeClr val="hlink"/>
                </a:solidFill>
                <a:hlinkClick r:id="rId3"/>
              </a:rPr>
              <a:t>tinyurl.com/APSNewmanPetition</a:t>
            </a:r>
            <a:r>
              <a:rPr lang="en" b="1"/>
              <a:t> </a:t>
            </a:r>
            <a:endParaRPr b="1"/>
          </a:p>
          <a:p>
            <a:pPr marL="457200" lvl="0" indent="0" algn="l" rtl="0">
              <a:spcBef>
                <a:spcPts val="1600"/>
              </a:spcBef>
              <a:spcAft>
                <a:spcPts val="1600"/>
              </a:spcAft>
              <a:buNone/>
            </a:pPr>
            <a:r>
              <a:rPr lang="en" sz="1200" b="1">
                <a:solidFill>
                  <a:srgbClr val="000000"/>
                </a:solidFill>
              </a:rPr>
              <a:t>* Dr. Judith Newman, Anxhela Zere, and Casey Kane</a:t>
            </a:r>
            <a:endParaRPr sz="1200" b="1">
              <a:solidFill>
                <a:srgbClr val="000000"/>
              </a:solidFill>
            </a:endParaRPr>
          </a:p>
        </p:txBody>
      </p:sp>
      <p:pic>
        <p:nvPicPr>
          <p:cNvPr id="177" name="Google Shape;177;p28"/>
          <p:cNvPicPr preferRelativeResize="0"/>
          <p:nvPr/>
        </p:nvPicPr>
        <p:blipFill>
          <a:blip r:embed="rId4">
            <a:alphaModFix/>
          </a:blip>
          <a:stretch>
            <a:fillRect/>
          </a:stretch>
        </p:blipFill>
        <p:spPr>
          <a:xfrm>
            <a:off x="6376800" y="462625"/>
            <a:ext cx="1973150" cy="786925"/>
          </a:xfrm>
          <a:prstGeom prst="rect">
            <a:avLst/>
          </a:prstGeom>
          <a:noFill/>
          <a:ln>
            <a:noFill/>
          </a:ln>
        </p:spPr>
      </p:pic>
    </p:spTree>
  </p:cSld>
  <p:clrMapOvr>
    <a:masterClrMapping/>
  </p:clrMapOvr>
</p:sld>
</file>

<file path=ppt/slides/slide17.xml><?xml version="1.0" encoding="utf-8"?>
<p:sld xmlns:a="http://schemas.openxmlformats.org/drawingml/2006/main" xmlns:r="http://schemas.openxmlformats.org/officeDocument/2006/relationships" xmlns:p="http://schemas.openxmlformats.org/presentationml/2006/main">
  <p:cSld>
    <p:spTree>
      <p:nvGrpSpPr>
        <p:cNvPr id="1" name="Shape 186"/>
        <p:cNvGrpSpPr/>
        <p:nvPr/>
      </p:nvGrpSpPr>
      <p:grpSpPr>
        <a:xfrm>
          <a:off x="0" y="0"/>
          <a:ext cx="0" cy="0"/>
          <a:chOff x="0" y="0"/>
          <a:chExt cx="0" cy="0"/>
        </a:xfrm>
      </p:grpSpPr>
      <p:sp>
        <p:nvSpPr>
          <p:cNvPr id="187" name="Google Shape;187;p30"/>
          <p:cNvSpPr txBox="1">
            <a:spLocks noGrp="1"/>
          </p:cNvSpPr>
          <p:nvPr>
            <p:ph type="title"/>
          </p:nvPr>
        </p:nvSpPr>
        <p:spPr>
          <a:xfrm>
            <a:off x="373800" y="130500"/>
            <a:ext cx="8520600" cy="497100"/>
          </a:xfrm>
          <a:prstGeom prst="rect">
            <a:avLst/>
          </a:prstGeom>
        </p:spPr>
        <p:txBody>
          <a:bodyPr spcFirstLastPara="1" wrap="square" lIns="91425" tIns="91425" rIns="91425" bIns="91425" anchor="t" anchorCtr="0">
            <a:noAutofit/>
          </a:bodyPr>
          <a:lstStyle/>
          <a:p>
            <a:pPr marL="0" lvl="0" indent="0" algn="l" rtl="0">
              <a:spcBef>
                <a:spcPts val="0"/>
              </a:spcBef>
              <a:spcAft>
                <a:spcPts val="0"/>
              </a:spcAft>
              <a:buNone/>
            </a:pPr>
            <a:r>
              <a:rPr lang="en" sz="2500">
                <a:solidFill>
                  <a:srgbClr val="000000"/>
                </a:solidFill>
              </a:rPr>
              <a:t>References</a:t>
            </a:r>
            <a:endParaRPr sz="2500">
              <a:solidFill>
                <a:srgbClr val="000000"/>
              </a:solidFill>
            </a:endParaRPr>
          </a:p>
        </p:txBody>
      </p:sp>
      <p:sp>
        <p:nvSpPr>
          <p:cNvPr id="188" name="Google Shape;188;p30"/>
          <p:cNvSpPr txBox="1">
            <a:spLocks noGrp="1"/>
          </p:cNvSpPr>
          <p:nvPr>
            <p:ph type="body" idx="1"/>
          </p:nvPr>
        </p:nvSpPr>
        <p:spPr>
          <a:xfrm>
            <a:off x="373800" y="708600"/>
            <a:ext cx="8386200" cy="4244100"/>
          </a:xfrm>
          <a:prstGeom prst="rect">
            <a:avLst/>
          </a:prstGeom>
        </p:spPr>
        <p:txBody>
          <a:bodyPr spcFirstLastPara="1" wrap="square" lIns="91425" tIns="91425" rIns="91425" bIns="91425" anchor="t" anchorCtr="0">
            <a:noAutofit/>
          </a:bodyPr>
          <a:lstStyle/>
          <a:p>
            <a:pPr marL="457200" lvl="0" indent="-304800" algn="l" rtl="0">
              <a:lnSpc>
                <a:spcPct val="200000"/>
              </a:lnSpc>
              <a:spcBef>
                <a:spcPts val="0"/>
              </a:spcBef>
              <a:spcAft>
                <a:spcPts val="0"/>
              </a:spcAft>
              <a:buSzPts val="1200"/>
              <a:buFont typeface="Times New Roman"/>
              <a:buChar char="●"/>
            </a:pPr>
            <a:r>
              <a:rPr lang="en" sz="1200">
                <a:solidFill>
                  <a:srgbClr val="202124"/>
                </a:solidFill>
                <a:latin typeface="Times New Roman"/>
                <a:ea typeface="Times New Roman"/>
                <a:cs typeface="Times New Roman"/>
                <a:sym typeface="Times New Roman"/>
              </a:rPr>
              <a:t>American Psychiatric Association. (2013). </a:t>
            </a:r>
            <a:r>
              <a:rPr lang="en" sz="1200" i="1">
                <a:solidFill>
                  <a:srgbClr val="202124"/>
                </a:solidFill>
                <a:latin typeface="Times New Roman"/>
                <a:ea typeface="Times New Roman"/>
                <a:cs typeface="Times New Roman"/>
                <a:sym typeface="Times New Roman"/>
              </a:rPr>
              <a:t>Diagnostic and statistical manual of mental disorders </a:t>
            </a:r>
            <a:r>
              <a:rPr lang="en" sz="1200">
                <a:solidFill>
                  <a:srgbClr val="202124"/>
                </a:solidFill>
                <a:latin typeface="Times New Roman"/>
                <a:ea typeface="Times New Roman"/>
                <a:cs typeface="Times New Roman"/>
                <a:sym typeface="Times New Roman"/>
              </a:rPr>
              <a:t>(5th ed.). </a:t>
            </a:r>
            <a:r>
              <a:rPr lang="en" sz="1200" u="sng">
                <a:solidFill>
                  <a:srgbClr val="1155CC"/>
                </a:solidFill>
                <a:latin typeface="Times New Roman"/>
                <a:ea typeface="Times New Roman"/>
                <a:cs typeface="Times New Roman"/>
                <a:sym typeface="Times New Roman"/>
                <a:hlinkClick r:id="rId3">
                  <a:extLst>
                    <a:ext uri="{A12FA001-AC4F-418D-AE19-62706E023703}">
                      <ahyp:hlinkClr xmlns:ahyp="http://schemas.microsoft.com/office/drawing/2018/hyperlinkcolor" val="tx"/>
                    </a:ext>
                  </a:extLst>
                </a:hlinkClick>
              </a:rPr>
              <a:t>https://doi.org/10.1176/appi.books.9780890425596</a:t>
            </a:r>
            <a:endParaRPr sz="1600"/>
          </a:p>
          <a:p>
            <a:pPr marL="457200" lvl="0" indent="-304800" algn="l" rtl="0">
              <a:lnSpc>
                <a:spcPct val="200000"/>
              </a:lnSpc>
              <a:spcBef>
                <a:spcPts val="0"/>
              </a:spcBef>
              <a:spcAft>
                <a:spcPts val="0"/>
              </a:spcAft>
              <a:buSzPts val="1200"/>
              <a:buChar char="●"/>
            </a:pPr>
            <a:r>
              <a:rPr lang="en" sz="1200">
                <a:solidFill>
                  <a:srgbClr val="202124"/>
                </a:solidFill>
                <a:latin typeface="Times New Roman"/>
                <a:ea typeface="Times New Roman"/>
                <a:cs typeface="Times New Roman"/>
                <a:sym typeface="Times New Roman"/>
              </a:rPr>
              <a:t>Egber, M. (2017, May 2). </a:t>
            </a:r>
            <a:r>
              <a:rPr lang="en" sz="1200" i="1">
                <a:solidFill>
                  <a:srgbClr val="202124"/>
                </a:solidFill>
                <a:latin typeface="Times New Roman"/>
                <a:ea typeface="Times New Roman"/>
                <a:cs typeface="Times New Roman"/>
                <a:sym typeface="Times New Roman"/>
              </a:rPr>
              <a:t>The history of autism part 1 - Origins of autism</a:t>
            </a:r>
            <a:r>
              <a:rPr lang="en" sz="1200">
                <a:solidFill>
                  <a:srgbClr val="202124"/>
                </a:solidFill>
                <a:latin typeface="Times New Roman"/>
                <a:ea typeface="Times New Roman"/>
                <a:cs typeface="Times New Roman"/>
                <a:sym typeface="Times New Roman"/>
              </a:rPr>
              <a:t>. ELS for Autism. 		</a:t>
            </a:r>
            <a:r>
              <a:rPr lang="en" sz="1200" u="sng">
                <a:solidFill>
                  <a:srgbClr val="1155CC"/>
                </a:solidFill>
                <a:latin typeface="Times New Roman"/>
                <a:ea typeface="Times New Roman"/>
                <a:cs typeface="Times New Roman"/>
                <a:sym typeface="Times New Roman"/>
                <a:hlinkClick r:id="rId4">
                  <a:extLst>
                    <a:ext uri="{A12FA001-AC4F-418D-AE19-62706E023703}">
                      <ahyp:hlinkClr xmlns:ahyp="http://schemas.microsoft.com/office/drawing/2018/hyperlinkcolor" val="tx"/>
                    </a:ext>
                  </a:extLst>
                </a:hlinkClick>
              </a:rPr>
              <a:t>https://www.elsforautism.org/9262-2/</a:t>
            </a:r>
            <a:r>
              <a:rPr lang="en" sz="1200">
                <a:solidFill>
                  <a:srgbClr val="202124"/>
                </a:solidFill>
                <a:latin typeface="Times New Roman"/>
                <a:ea typeface="Times New Roman"/>
                <a:cs typeface="Times New Roman"/>
                <a:sym typeface="Times New Roman"/>
              </a:rPr>
              <a:t>  </a:t>
            </a:r>
            <a:endParaRPr sz="1200"/>
          </a:p>
          <a:p>
            <a:pPr marL="457200" lvl="0" indent="-304800" algn="l" rtl="0">
              <a:lnSpc>
                <a:spcPct val="200000"/>
              </a:lnSpc>
              <a:spcBef>
                <a:spcPts val="0"/>
              </a:spcBef>
              <a:spcAft>
                <a:spcPts val="0"/>
              </a:spcAft>
              <a:buClr>
                <a:srgbClr val="000000"/>
              </a:buClr>
              <a:buSzPts val="1200"/>
              <a:buChar char="●"/>
            </a:pPr>
            <a:r>
              <a:rPr lang="en" sz="1200">
                <a:solidFill>
                  <a:srgbClr val="000000"/>
                </a:solidFill>
              </a:rPr>
              <a:t>Herman, E. (2019). Autism, the term. The Autism History Project. 						https://blogs.uoregon.edu/autismhistoryproject/topics/autism-the-term/ </a:t>
            </a:r>
            <a:endParaRPr sz="1600">
              <a:solidFill>
                <a:srgbClr val="000000"/>
              </a:solidFill>
            </a:endParaRPr>
          </a:p>
          <a:p>
            <a:pPr marL="457200" lvl="0" indent="-304800" algn="l" rtl="0">
              <a:lnSpc>
                <a:spcPct val="200000"/>
              </a:lnSpc>
              <a:spcBef>
                <a:spcPts val="0"/>
              </a:spcBef>
              <a:spcAft>
                <a:spcPts val="0"/>
              </a:spcAft>
              <a:buClr>
                <a:srgbClr val="202124"/>
              </a:buClr>
              <a:buSzPts val="1200"/>
              <a:buFont typeface="Times New Roman"/>
              <a:buChar char="●"/>
            </a:pPr>
            <a:r>
              <a:rPr lang="en" sz="1200">
                <a:solidFill>
                  <a:srgbClr val="202124"/>
                </a:solidFill>
                <a:latin typeface="Times New Roman"/>
                <a:ea typeface="Times New Roman"/>
                <a:cs typeface="Times New Roman"/>
                <a:sym typeface="Times New Roman"/>
              </a:rPr>
              <a:t>Jana, N., Barik, S., &amp; Arora, N. (2009). Current use of medical eponyms - a need for global uniformity in scientific publications. </a:t>
            </a:r>
            <a:r>
              <a:rPr lang="en" sz="1200" i="1">
                <a:solidFill>
                  <a:srgbClr val="202124"/>
                </a:solidFill>
                <a:latin typeface="Times New Roman"/>
                <a:ea typeface="Times New Roman"/>
                <a:cs typeface="Times New Roman"/>
                <a:sym typeface="Times New Roman"/>
              </a:rPr>
              <a:t>BMS Medical Research Methodology, 9</a:t>
            </a:r>
            <a:r>
              <a:rPr lang="en" sz="1200">
                <a:solidFill>
                  <a:srgbClr val="202124"/>
                </a:solidFill>
                <a:latin typeface="Times New Roman"/>
                <a:ea typeface="Times New Roman"/>
                <a:cs typeface="Times New Roman"/>
                <a:sym typeface="Times New Roman"/>
              </a:rPr>
              <a:t>(18). doi:10.1186/1471-2288-9-18 </a:t>
            </a:r>
            <a:endParaRPr sz="1200">
              <a:solidFill>
                <a:srgbClr val="202124"/>
              </a:solidFill>
              <a:latin typeface="Times New Roman"/>
              <a:ea typeface="Times New Roman"/>
              <a:cs typeface="Times New Roman"/>
              <a:sym typeface="Times New Roman"/>
            </a:endParaRPr>
          </a:p>
          <a:p>
            <a:pPr marL="457200" lvl="0" indent="-304800" algn="l" rtl="0">
              <a:lnSpc>
                <a:spcPct val="200000"/>
              </a:lnSpc>
              <a:spcBef>
                <a:spcPts val="0"/>
              </a:spcBef>
              <a:spcAft>
                <a:spcPts val="0"/>
              </a:spcAft>
              <a:buClr>
                <a:srgbClr val="202124"/>
              </a:buClr>
              <a:buSzPts val="1200"/>
              <a:buFont typeface="Times New Roman"/>
              <a:buChar char="●"/>
            </a:pPr>
            <a:r>
              <a:rPr lang="en" sz="1200">
                <a:solidFill>
                  <a:srgbClr val="202124"/>
                </a:solidFill>
                <a:latin typeface="Times New Roman"/>
                <a:ea typeface="Times New Roman"/>
                <a:cs typeface="Times New Roman"/>
                <a:sym typeface="Times New Roman"/>
              </a:rPr>
              <a:t>Newman, J., Zere, A., &amp; Kane, C. (2020, April 9). </a:t>
            </a:r>
            <a:r>
              <a:rPr lang="en" sz="1200" i="1">
                <a:solidFill>
                  <a:srgbClr val="202124"/>
                </a:solidFill>
                <a:latin typeface="Times New Roman"/>
                <a:ea typeface="Times New Roman"/>
                <a:cs typeface="Times New Roman"/>
                <a:sym typeface="Times New Roman"/>
              </a:rPr>
              <a:t>Let us not honor researchers who have caused harm: Removing or contextualizing eponyms for Dr. Hans Asperger and Dr. Albert Kligman </a:t>
            </a:r>
            <a:r>
              <a:rPr lang="en" sz="1200">
                <a:solidFill>
                  <a:srgbClr val="202124"/>
                </a:solidFill>
                <a:latin typeface="Times New Roman"/>
                <a:ea typeface="Times New Roman"/>
                <a:cs typeface="Times New Roman"/>
                <a:sym typeface="Times New Roman"/>
              </a:rPr>
              <a:t>[Powerpoint slides]. Abington College Undergraduate Research Activities (ACURA), Abington, PA. 		</a:t>
            </a:r>
            <a:endParaRPr sz="1200">
              <a:solidFill>
                <a:srgbClr val="202124"/>
              </a:solidFill>
              <a:latin typeface="Times New Roman"/>
              <a:ea typeface="Times New Roman"/>
              <a:cs typeface="Times New Roman"/>
              <a:sym typeface="Times New Roman"/>
            </a:endParaRPr>
          </a:p>
          <a:p>
            <a:pPr marL="457200" lvl="0" indent="-304800" algn="l" rtl="0">
              <a:lnSpc>
                <a:spcPct val="200000"/>
              </a:lnSpc>
              <a:spcBef>
                <a:spcPts val="0"/>
              </a:spcBef>
              <a:spcAft>
                <a:spcPts val="0"/>
              </a:spcAft>
              <a:buClr>
                <a:srgbClr val="202124"/>
              </a:buClr>
              <a:buSzPts val="1200"/>
              <a:buFont typeface="Times New Roman"/>
              <a:buChar char="●"/>
            </a:pPr>
            <a:r>
              <a:rPr lang="en" sz="1200">
                <a:solidFill>
                  <a:srgbClr val="202124"/>
                </a:solidFill>
                <a:latin typeface="Times New Roman"/>
                <a:ea typeface="Times New Roman"/>
                <a:cs typeface="Times New Roman"/>
                <a:sym typeface="Times New Roman"/>
              </a:rPr>
              <a:t>Sheffer, E. (2018). </a:t>
            </a:r>
            <a:r>
              <a:rPr lang="en" sz="1200" i="1">
                <a:solidFill>
                  <a:srgbClr val="202124"/>
                </a:solidFill>
                <a:latin typeface="Times New Roman"/>
                <a:ea typeface="Times New Roman"/>
                <a:cs typeface="Times New Roman"/>
                <a:sym typeface="Times New Roman"/>
              </a:rPr>
              <a:t>Asperger’s children: The origins of autism in nazi Vienna. </a:t>
            </a:r>
            <a:r>
              <a:rPr lang="en" sz="1200">
                <a:solidFill>
                  <a:srgbClr val="202124"/>
                </a:solidFill>
                <a:latin typeface="Times New Roman"/>
                <a:ea typeface="Times New Roman"/>
                <a:cs typeface="Times New Roman"/>
                <a:sym typeface="Times New Roman"/>
              </a:rPr>
              <a:t>W. W Norton &amp; Company</a:t>
            </a:r>
            <a:endParaRPr sz="1600"/>
          </a:p>
        </p:txBody>
      </p:sp>
    </p:spTree>
  </p:cSld>
  <p:clrMapOvr>
    <a:masterClrMapping/>
  </p:clrMapOvr>
</p:sld>
</file>

<file path=ppt/theme/theme1.xml><?xml version="1.0" encoding="utf-8"?>
<a:theme xmlns:a="http://schemas.openxmlformats.org/drawingml/2006/main" name="Coral">
  <a:themeElements>
    <a:clrScheme name="Coral">
      <a:dk1>
        <a:srgbClr val="F55E61"/>
      </a:dk1>
      <a:lt1>
        <a:srgbClr val="FFFFFF"/>
      </a:lt1>
      <a:dk2>
        <a:srgbClr val="5E696C"/>
      </a:dk2>
      <a:lt2>
        <a:srgbClr val="BFC7CA"/>
      </a:lt2>
      <a:accent1>
        <a:srgbClr val="1E2D31"/>
      </a:accent1>
      <a:accent2>
        <a:srgbClr val="273C42"/>
      </a:accent2>
      <a:accent3>
        <a:srgbClr val="83D061"/>
      </a:accent3>
      <a:accent4>
        <a:srgbClr val="F6CD4C"/>
      </a:accent4>
      <a:accent5>
        <a:srgbClr val="AF4345"/>
      </a:accent5>
      <a:accent6>
        <a:srgbClr val="F58F8F"/>
      </a:accent6>
      <a:hlink>
        <a:srgbClr val="AF4345"/>
      </a:hlink>
      <a:folHlink>
        <a:srgbClr val="AF4345"/>
      </a:folHlink>
    </a:clrScheme>
    <a:fontScheme name="Office">
      <a:majorFont>
        <a:latin typeface="Arial"/>
        <a:ea typeface=""/>
        <a:cs typeface=""/>
        <a:font script="Jpan" typeface="ＭＳ Ｐゴシック"/>
        <a:font script="Hang" typeface="맑은 고딕"/>
        <a:font script="Hans" typeface="宋体"/>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font script="Geor" typeface="Sylfaen"/>
      </a:majorFont>
      <a:minorFont>
        <a:latin typeface="Arial"/>
        <a:ea typeface=""/>
        <a:cs typeface=""/>
        <a:font script="Jpan" typeface="ＭＳ Ｐゴシック"/>
        <a:font script="Hang" typeface="맑은 고딕"/>
        <a:font script="Hans" typeface="宋体"/>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minorFont>
    </a:fontScheme>
    <a:fmtScheme name="Office">
      <a:fillStyleLst>
        <a:solidFill>
          <a:schemeClr val="phClr"/>
        </a:solidFill>
        <a:gradFill rotWithShape="1">
          <a:gsLst>
            <a:gs pos="0">
              <a:schemeClr val="phClr">
                <a:tint val="50000"/>
                <a:satMod val="300000"/>
              </a:schemeClr>
            </a:gs>
            <a:gs pos="35000">
              <a:schemeClr val="phClr">
                <a:tint val="37000"/>
                <a:satMod val="300000"/>
              </a:schemeClr>
            </a:gs>
            <a:gs pos="100000">
              <a:schemeClr val="phClr">
                <a:tint val="15000"/>
                <a:satMod val="350000"/>
              </a:schemeClr>
            </a:gs>
          </a:gsLst>
          <a:lin ang="16200000" scaled="1"/>
        </a:gradFill>
        <a:gradFill rotWithShape="1">
          <a:gsLst>
            <a:gs pos="0">
              <a:schemeClr val="phClr">
                <a:tint val="100000"/>
                <a:shade val="100000"/>
                <a:satMod val="130000"/>
              </a:schemeClr>
            </a:gs>
            <a:gs pos="100000">
              <a:schemeClr val="phClr">
                <a:tint val="50000"/>
                <a:shade val="100000"/>
                <a:satMod val="350000"/>
              </a:schemeClr>
            </a:gs>
          </a:gsLst>
          <a:lin ang="16200000" scaled="0"/>
        </a:gradFill>
      </a:fillStyleLst>
      <a:lnStyleLst>
        <a:ln w="9525" cap="flat" cmpd="sng" algn="ctr">
          <a:solidFill>
            <a:schemeClr val="phClr">
              <a:shade val="95000"/>
              <a:satMod val="105000"/>
            </a:schemeClr>
          </a:solidFill>
          <a:prstDash val="solid"/>
        </a:ln>
        <a:ln w="25400" cap="flat" cmpd="sng" algn="ctr">
          <a:solidFill>
            <a:schemeClr val="phClr"/>
          </a:solidFill>
          <a:prstDash val="solid"/>
        </a:ln>
        <a:ln w="38100" cap="flat" cmpd="sng" algn="ctr">
          <a:solidFill>
            <a:schemeClr val="phClr"/>
          </a:solidFill>
          <a:prstDash val="solid"/>
        </a:ln>
      </a:lnStyleLst>
      <a:effectStyleLst>
        <a:effectStyle>
          <a:effectLst>
            <a:outerShdw blurRad="40000" dist="20000" dir="5400000" rotWithShape="0">
              <a:srgbClr val="000000">
                <a:alpha val="38000"/>
              </a:srgbClr>
            </a:outerShdw>
          </a:effectLst>
        </a:effectStyle>
        <a:effectStyle>
          <a:effectLst>
            <a:outerShdw blurRad="40000" dist="23000" dir="5400000" rotWithShape="0">
              <a:srgbClr val="000000">
                <a:alpha val="35000"/>
              </a:srgbClr>
            </a:outerShdw>
          </a:effectLst>
        </a:effectStyle>
        <a:effectStyle>
          <a:effectLst>
            <a:outerShdw blurRad="40000" dist="23000" dir="5400000" rotWithShape="0">
              <a:srgbClr val="000000">
                <a:alpha val="35000"/>
              </a:srgbClr>
            </a:outerShdw>
          </a:effectLst>
          <a:scene3d>
            <a:camera prst="orthographicFront">
              <a:rot lat="0" lon="0" rev="0"/>
            </a:camera>
            <a:lightRig rig="threePt" dir="t">
              <a:rot lat="0" lon="0" rev="1200000"/>
            </a:lightRig>
          </a:scene3d>
          <a:sp3d>
            <a:bevelT w="63500" h="25400"/>
          </a:sp3d>
        </a:effectStyle>
      </a:effectStyleLst>
      <a:bgFillStyleLst>
        <a:solidFill>
          <a:schemeClr val="phClr"/>
        </a:solidFill>
        <a:gradFill rotWithShape="1">
          <a:gsLst>
            <a:gs pos="0">
              <a:schemeClr val="phClr">
                <a:tint val="40000"/>
                <a:satMod val="350000"/>
              </a:schemeClr>
            </a:gs>
            <a:gs pos="40000">
              <a:schemeClr val="phClr">
                <a:tint val="45000"/>
                <a:shade val="99000"/>
                <a:satMod val="350000"/>
              </a:schemeClr>
            </a:gs>
            <a:gs pos="100000">
              <a:schemeClr val="phClr">
                <a:shade val="20000"/>
                <a:satMod val="255000"/>
              </a:schemeClr>
            </a:gs>
          </a:gsLst>
          <a:path path="circle">
            <a:fillToRect l="50000" t="-80000" r="50000" b="180000"/>
          </a:path>
        </a:gradFill>
        <a:gradFill rotWithShape="1">
          <a:gsLst>
            <a:gs pos="0">
              <a:schemeClr val="phClr">
                <a:tint val="80000"/>
                <a:satMod val="300000"/>
              </a:schemeClr>
            </a:gs>
            <a:gs pos="100000">
              <a:schemeClr val="phClr">
                <a:shade val="30000"/>
                <a:satMod val="200000"/>
              </a:schemeClr>
            </a:gs>
          </a:gsLst>
          <a:path path="circle">
            <a:fillToRect l="50000" t="50000" r="50000" b="50000"/>
          </a:path>
        </a:gradFill>
      </a:bgFillStyleLst>
    </a:fmtScheme>
  </a:themeElements>
  <a:objectDefaults/>
  <a:extraClrSchemeLst/>
</a:theme>
</file>

<file path=ppt/theme/theme2.xml><?xml version="1.0" encoding="utf-8"?>
<a:theme xmlns:a="http://schemas.openxmlformats.org/drawingml/2006/main">
  <a:themeElements>
    <a:clrScheme name="Default">
      <a:dk1>
        <a:srgbClr val="000000"/>
      </a:dk1>
      <a:lt1>
        <a:srgbClr val="FFFFFF"/>
      </a:lt1>
      <a:dk2>
        <a:srgbClr val="158158"/>
      </a:dk2>
      <a:lt2>
        <a:srgbClr val="F3F3F3"/>
      </a:lt2>
      <a:accent1>
        <a:srgbClr val="058DC7"/>
      </a:accent1>
      <a:accent2>
        <a:srgbClr val="50B432"/>
      </a:accent2>
      <a:accent3>
        <a:srgbClr val="ED561B"/>
      </a:accent3>
      <a:accent4>
        <a:srgbClr val="EDEF00"/>
      </a:accent4>
      <a:accent5>
        <a:srgbClr val="24CBE5"/>
      </a:accent5>
      <a:accent6>
        <a:srgbClr val="64E572"/>
      </a:accent6>
      <a:hlink>
        <a:srgbClr val="2200CC"/>
      </a:hlink>
      <a:folHlink>
        <a:srgbClr val="551A8B"/>
      </a:folHlink>
    </a:clrScheme>
    <a:fontScheme name="Office">
      <a:majorFont>
        <a:latin typeface="Arial"/>
        <a:ea typeface=""/>
        <a:cs typeface=""/>
        <a:font script="Jpan" typeface="ＭＳ Ｐゴシック"/>
        <a:font script="Hang" typeface="맑은 고딕"/>
        <a:font script="Hans" typeface="宋体"/>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font script="Geor" typeface="Sylfaen"/>
      </a:majorFont>
      <a:minorFont>
        <a:latin typeface="Arial"/>
        <a:ea typeface=""/>
        <a:cs typeface=""/>
        <a:font script="Jpan" typeface="ＭＳ Ｐゴシック"/>
        <a:font script="Hang" typeface="맑은 고딕"/>
        <a:font script="Hans" typeface="宋体"/>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minorFont>
    </a:fontScheme>
    <a:fmtScheme name="Office">
      <a:fillStyleLst>
        <a:solidFill>
          <a:schemeClr val="phClr"/>
        </a:solidFill>
        <a:gradFill rotWithShape="1">
          <a:gsLst>
            <a:gs pos="0">
              <a:schemeClr val="phClr">
                <a:tint val="50000"/>
                <a:satMod val="300000"/>
              </a:schemeClr>
            </a:gs>
            <a:gs pos="35000">
              <a:schemeClr val="phClr">
                <a:tint val="37000"/>
                <a:satMod val="300000"/>
              </a:schemeClr>
            </a:gs>
            <a:gs pos="100000">
              <a:schemeClr val="phClr">
                <a:tint val="15000"/>
                <a:satMod val="350000"/>
              </a:schemeClr>
            </a:gs>
          </a:gsLst>
          <a:lin ang="16200000" scaled="1"/>
        </a:gradFill>
        <a:gradFill rotWithShape="1">
          <a:gsLst>
            <a:gs pos="0">
              <a:schemeClr val="phClr">
                <a:tint val="100000"/>
                <a:shade val="100000"/>
                <a:satMod val="130000"/>
              </a:schemeClr>
            </a:gs>
            <a:gs pos="100000">
              <a:schemeClr val="phClr">
                <a:tint val="50000"/>
                <a:shade val="100000"/>
                <a:satMod val="350000"/>
              </a:schemeClr>
            </a:gs>
          </a:gsLst>
          <a:lin ang="16200000" scaled="0"/>
        </a:gradFill>
      </a:fillStyleLst>
      <a:lnStyleLst>
        <a:ln w="9525" cap="flat" cmpd="sng" algn="ctr">
          <a:solidFill>
            <a:schemeClr val="phClr">
              <a:shade val="95000"/>
              <a:satMod val="105000"/>
            </a:schemeClr>
          </a:solidFill>
          <a:prstDash val="solid"/>
        </a:ln>
        <a:ln w="25400" cap="flat" cmpd="sng" algn="ctr">
          <a:solidFill>
            <a:schemeClr val="phClr"/>
          </a:solidFill>
          <a:prstDash val="solid"/>
        </a:ln>
        <a:ln w="38100" cap="flat" cmpd="sng" algn="ctr">
          <a:solidFill>
            <a:schemeClr val="phClr"/>
          </a:solidFill>
          <a:prstDash val="solid"/>
        </a:ln>
      </a:lnStyleLst>
      <a:effectStyleLst>
        <a:effectStyle>
          <a:effectLst>
            <a:outerShdw blurRad="40000" dist="20000" dir="5400000" rotWithShape="0">
              <a:srgbClr val="000000">
                <a:alpha val="38000"/>
              </a:srgbClr>
            </a:outerShdw>
          </a:effectLst>
        </a:effectStyle>
        <a:effectStyle>
          <a:effectLst>
            <a:outerShdw blurRad="40000" dist="23000" dir="5400000" rotWithShape="0">
              <a:srgbClr val="000000">
                <a:alpha val="35000"/>
              </a:srgbClr>
            </a:outerShdw>
          </a:effectLst>
        </a:effectStyle>
        <a:effectStyle>
          <a:effectLst>
            <a:outerShdw blurRad="40000" dist="23000" dir="5400000" rotWithShape="0">
              <a:srgbClr val="000000">
                <a:alpha val="35000"/>
              </a:srgbClr>
            </a:outerShdw>
          </a:effectLst>
          <a:scene3d>
            <a:camera prst="orthographicFront">
              <a:rot lat="0" lon="0" rev="0"/>
            </a:camera>
            <a:lightRig rig="threePt" dir="t">
              <a:rot lat="0" lon="0" rev="1200000"/>
            </a:lightRig>
          </a:scene3d>
          <a:sp3d>
            <a:bevelT w="63500" h="25400"/>
          </a:sp3d>
        </a:effectStyle>
      </a:effectStyleLst>
      <a:bgFillStyleLst>
        <a:solidFill>
          <a:schemeClr val="phClr"/>
        </a:solidFill>
        <a:gradFill rotWithShape="1">
          <a:gsLst>
            <a:gs pos="0">
              <a:schemeClr val="phClr">
                <a:tint val="40000"/>
                <a:satMod val="350000"/>
              </a:schemeClr>
            </a:gs>
            <a:gs pos="40000">
              <a:schemeClr val="phClr">
                <a:tint val="45000"/>
                <a:shade val="99000"/>
                <a:satMod val="350000"/>
              </a:schemeClr>
            </a:gs>
            <a:gs pos="100000">
              <a:schemeClr val="phClr">
                <a:shade val="20000"/>
                <a:satMod val="255000"/>
              </a:schemeClr>
            </a:gs>
          </a:gsLst>
          <a:path path="circle">
            <a:fillToRect l="50000" t="-80000" r="50000" b="180000"/>
          </a:path>
        </a:gradFill>
        <a:gradFill rotWithShape="1">
          <a:gsLst>
            <a:gs pos="0">
              <a:schemeClr val="phClr">
                <a:tint val="80000"/>
                <a:satMod val="300000"/>
              </a:schemeClr>
            </a:gs>
            <a:gs pos="100000">
              <a:schemeClr val="phClr">
                <a:shade val="30000"/>
                <a:satMod val="200000"/>
              </a:schemeClr>
            </a:gs>
          </a:gsLst>
          <a:path path="circle">
            <a:fillToRect l="50000" t="50000" r="50000" b="50000"/>
          </a:path>
        </a:gradFill>
      </a:bgFillStyleLst>
    </a:fmtScheme>
  </a:themeElements>
  <a:objectDefaults/>
  <a:extraClrSchemeLst/>
</a:theme>
</file>

<file path=docProps/app.xml><?xml version="1.0" encoding="utf-8"?>
<Properties xmlns="http://schemas.openxmlformats.org/officeDocument/2006/extended-properties" xmlns:vt="http://schemas.openxmlformats.org/officeDocument/2006/docPropsVTypes">
  <TotalTime>0</TotalTime>
  <Words>1617</Words>
  <Application>Microsoft Office PowerPoint</Application>
  <PresentationFormat>On-screen Show (16:9)</PresentationFormat>
  <Paragraphs>126</Paragraphs>
  <Slides>17</Slides>
  <Notes>17</Notes>
  <HiddenSlides>0</HiddenSlides>
  <MMClips>0</MMClips>
  <ScaleCrop>false</ScaleCrop>
  <HeadingPairs>
    <vt:vector size="6" baseType="variant">
      <vt:variant>
        <vt:lpstr>Fonts Used</vt:lpstr>
      </vt:variant>
      <vt:variant>
        <vt:i4>5</vt:i4>
      </vt:variant>
      <vt:variant>
        <vt:lpstr>Theme</vt:lpstr>
      </vt:variant>
      <vt:variant>
        <vt:i4>1</vt:i4>
      </vt:variant>
      <vt:variant>
        <vt:lpstr>Slide Titles</vt:lpstr>
      </vt:variant>
      <vt:variant>
        <vt:i4>17</vt:i4>
      </vt:variant>
    </vt:vector>
  </HeadingPairs>
  <TitlesOfParts>
    <vt:vector size="23" baseType="lpstr">
      <vt:lpstr>Times New Roman</vt:lpstr>
      <vt:lpstr>Arial</vt:lpstr>
      <vt:lpstr>Playfair Display</vt:lpstr>
      <vt:lpstr>Lato</vt:lpstr>
      <vt:lpstr>Roboto</vt:lpstr>
      <vt:lpstr>Coral</vt:lpstr>
      <vt:lpstr>Changing the Asperger’s Eponym</vt:lpstr>
      <vt:lpstr>What Is Autism?</vt:lpstr>
      <vt:lpstr>Asperger’s Syndrome and Autism: What’s the Difference? </vt:lpstr>
      <vt:lpstr>Symptoms of Asperger’s</vt:lpstr>
      <vt:lpstr>History of Autism</vt:lpstr>
      <vt:lpstr>History of Autism (cont.)</vt:lpstr>
      <vt:lpstr>History of Autism (cont.)</vt:lpstr>
      <vt:lpstr>History of Autism (cont.)</vt:lpstr>
      <vt:lpstr>History/Hans Asperger</vt:lpstr>
      <vt:lpstr>Hans Asperger Continued</vt:lpstr>
      <vt:lpstr>Eponyms</vt:lpstr>
      <vt:lpstr>The Controversy in Eponyms</vt:lpstr>
      <vt:lpstr>Gemüt - German Concept</vt:lpstr>
      <vt:lpstr>Gemüt - less Individuals</vt:lpstr>
      <vt:lpstr>Gemüt and Asperger’s Syndrome</vt:lpstr>
      <vt:lpstr>Penn State-Abington Petition</vt:lpstr>
      <vt:lpstr>References</vt:lpstr>
    </vt:vector>
  </TitlesOfParts>
  <LinksUpToDate>false</LinksUpToDate>
  <SharedDoc>false</SharedDoc>
  <HyperlinksChanged>false</HyperlinksChanged>
  <AppVersion>16.0000</AppVersion>
</Properties>
</file>

<file path=docProps/core.xml><?xml version="1.0" encoding="utf-8"?>
<cp:coreProperties xmlns:cp="http://schemas.openxmlformats.org/package/2006/metadata/core-properties" xmlns:dc="http://purl.org/dc/elements/1.1/" xmlns:dcterms="http://purl.org/dc/terms/" xmlns:dcmitype="http://purl.org/dc/dcmitype/" xmlns:xsi="http://www.w3.org/2001/XMLSchema-instance">
  <dc:title>Changing the Asperger’s Eponym</dc:title>
  <cp:lastModifiedBy>Jim Jordan</cp:lastModifiedBy>
  <cp:revision>2</cp:revision>
  <dcterms:modified xsi:type="dcterms:W3CDTF">2021-03-25T15:17:25Z</dcterms:modified>
</cp:coreProperties>
</file>