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5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B4DF-31E5-4ED5-8413-5694E214BFA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B31A-9233-4EFA-A9F1-923DDC2326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FB4DF-31E5-4ED5-8413-5694E214BFA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EB31A-9233-4EFA-A9F1-923DDC2326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8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/>
          <a:lstStyle>
            <a:lvl1pPr algn="ctr">
              <a:defRPr sz="3600" cap="none" spc="0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165576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86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32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280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D64E41-B473-43B6-8185-602009D02689}" type="datetimeFigureOut">
              <a:rPr lang="en-US"/>
              <a:pPr>
                <a:defRPr/>
              </a:pPr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554071E4-0E4F-478D-BA40-802CEE004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00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>
            <a:lvl1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52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>
            <a:normAutofit/>
          </a:bodyPr>
          <a:lstStyle>
            <a:lvl1pPr>
              <a:defRPr sz="2800" u="none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6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F4B9A-D3D4-44BB-AF10-4A020FED1D6E}" type="datetimeFigureOut">
              <a:rPr lang="en-US"/>
              <a:pPr>
                <a:defRPr/>
              </a:pPr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C0477A44-335F-4411-849F-EC27252E5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987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24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91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9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6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7F7B4-C626-49D6-AFD2-2478FB17B2E6}" type="datetimeFigureOut">
              <a:rPr lang="en-US"/>
              <a:pPr>
                <a:defRPr/>
              </a:pPr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66E3BBF1-048B-4718-BC31-3AF3EB399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42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5929773" cy="2362200"/>
          </a:xfrm>
        </p:spPr>
        <p:txBody>
          <a:bodyPr anchor="b">
            <a:normAutofit/>
          </a:bodyPr>
          <a:lstStyle>
            <a:lvl1pPr>
              <a:defRPr sz="26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1" cy="2819400"/>
          </a:xfrm>
        </p:spPr>
        <p:txBody>
          <a:bodyPr/>
          <a:lstStyle>
            <a:lvl1pPr marL="0" indent="0" algn="ctr">
              <a:buNone/>
              <a:defRPr sz="135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881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/>
          <a:lstStyle>
            <a:lvl1pPr marL="0" indent="0" algn="ctr">
              <a:buNone/>
              <a:defRPr sz="135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24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4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084" y="735014"/>
            <a:ext cx="609600" cy="585787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7417" y="2971800"/>
            <a:ext cx="609600" cy="585788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/>
          <a:lstStyle>
            <a:lvl1pPr marL="0" indent="0" algn="r">
              <a:buNone/>
              <a:defRPr sz="105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18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6BD3D-9CCB-4798-85DF-75C220107DF1}" type="datetimeFigureOut">
              <a:rPr lang="en-US"/>
              <a:pPr>
                <a:defRPr/>
              </a:pPr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8083D397-4551-4D00-B678-F88E39705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444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099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772161"/>
            <a:ext cx="3298955" cy="1019038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772163"/>
            <a:ext cx="3294259" cy="1019037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6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6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B4DF-31E5-4ED5-8413-5694E214BFA5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B31A-9233-4EFA-A9F1-923DDC2326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5011-3CA1-4CA0-9445-15D4755549A3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609601"/>
            <a:ext cx="1035261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1" y="2095500"/>
            <a:ext cx="1035261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E43FD-3B82-4310-B310-E824CEFAE8A9}"/>
              </a:ext>
            </a:extLst>
          </p:cNvPr>
          <p:cNvSpPr/>
          <p:nvPr/>
        </p:nvSpPr>
        <p:spPr>
          <a:xfrm>
            <a:off x="2133600" y="4064000"/>
            <a:ext cx="2400300" cy="368300"/>
          </a:xfrm>
          <a:prstGeom prst="rect">
            <a:avLst/>
          </a:prstGeom>
          <a:solidFill>
            <a:srgbClr val="C6DB80"/>
          </a:solidFill>
          <a:ln>
            <a:solidFill>
              <a:srgbClr val="C6D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September 1-2, 2021</a:t>
            </a:r>
          </a:p>
        </p:txBody>
      </p:sp>
    </p:spTree>
    <p:extLst>
      <p:ext uri="{BB962C8B-B14F-4D97-AF65-F5344CB8AC3E}">
        <p14:creationId xmlns:p14="http://schemas.microsoft.com/office/powerpoint/2010/main" val="292874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Quality One to One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1" y="2095500"/>
            <a:ext cx="10352617" cy="4350456"/>
          </a:xfrm>
        </p:spPr>
        <p:txBody>
          <a:bodyPr/>
          <a:lstStyle/>
          <a:p>
            <a:r>
              <a:rPr lang="en-US" sz="2800" b="1" dirty="0"/>
              <a:t>Objectives: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To be able to evaluate a resident’s One to One visit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To be able to set-up small groups for low cognitive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Will be able to take the information obtained from the assessment to provide for the needs of the resident.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Be able to write therapeutic goals for Care Plans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Be able to write a progress note the reflects the progress made toward the care plan goal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912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EF55-639F-4312-A713-75DEF4B9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Evaluating the One to One Need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8197-F6C4-4EFE-9E7E-F12DD6FA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Assessment brings all the pieces together</a:t>
            </a:r>
          </a:p>
          <a:p>
            <a:pPr eaLnBrk="1" hangingPunct="1"/>
            <a:r>
              <a:rPr lang="en-US" altLang="en-US" sz="2800" dirty="0"/>
              <a:t>Using the Point System</a:t>
            </a:r>
          </a:p>
          <a:p>
            <a:pPr eaLnBrk="1" hangingPunct="1"/>
            <a:r>
              <a:rPr lang="en-US" altLang="en-US" sz="2800" dirty="0"/>
              <a:t>Setting up a schedule</a:t>
            </a:r>
          </a:p>
          <a:p>
            <a:pPr eaLnBrk="1" hangingPunct="1"/>
            <a:r>
              <a:rPr lang="en-US" altLang="en-US" sz="2800" dirty="0"/>
              <a:t>Setting up your One-to-One Cart</a:t>
            </a:r>
          </a:p>
          <a:p>
            <a:pPr eaLnBrk="1" hangingPunct="1"/>
            <a:r>
              <a:rPr lang="en-US" altLang="en-US" sz="2800" dirty="0"/>
              <a:t>Benefits of an One-to-One Cart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5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0C3F-3EA5-44C8-A159-16B4D6AF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Therapeutic Programming for One to One Visits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13B7-EB4E-4229-A777-7672C24DF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More than visiting</a:t>
            </a:r>
          </a:p>
          <a:p>
            <a:pPr eaLnBrk="1" hangingPunct="1"/>
            <a:r>
              <a:rPr lang="en-US" altLang="en-US" sz="2000" dirty="0"/>
              <a:t>Sensory Stimulation</a:t>
            </a:r>
          </a:p>
          <a:p>
            <a:pPr eaLnBrk="1" hangingPunct="1"/>
            <a:r>
              <a:rPr lang="en-US" altLang="en-US" sz="2000" dirty="0"/>
              <a:t>Music</a:t>
            </a:r>
          </a:p>
          <a:p>
            <a:pPr eaLnBrk="1" hangingPunct="1"/>
            <a:r>
              <a:rPr lang="en-US" altLang="en-US" sz="2000" dirty="0"/>
              <a:t>Arts and Crafts</a:t>
            </a:r>
          </a:p>
          <a:p>
            <a:pPr eaLnBrk="1" hangingPunct="1"/>
            <a:r>
              <a:rPr lang="en-US" altLang="en-US" sz="2000" dirty="0"/>
              <a:t>Travel</a:t>
            </a:r>
          </a:p>
          <a:p>
            <a:pPr eaLnBrk="1" hangingPunct="1"/>
            <a:r>
              <a:rPr lang="en-US" altLang="en-US" sz="2000" dirty="0"/>
              <a:t>Independent Activities</a:t>
            </a:r>
          </a:p>
          <a:p>
            <a:pPr eaLnBrk="1" hangingPunct="1"/>
            <a:r>
              <a:rPr lang="en-US" altLang="en-US" sz="2000" dirty="0"/>
              <a:t>Self-Directed Activities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650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317E-D6AD-4B65-B9C0-22253D76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From Failure to Provide </a:t>
            </a:r>
            <a:br>
              <a:rPr lang="en-US" altLang="en-US" dirty="0"/>
            </a:br>
            <a:r>
              <a:rPr lang="en-US" altLang="en-US" dirty="0"/>
              <a:t>One to One 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42BFF-3547-4F88-BCB5-D34532310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Decreased Socialization</a:t>
            </a:r>
          </a:p>
          <a:p>
            <a:pPr eaLnBrk="1" hangingPunct="1"/>
            <a:r>
              <a:rPr lang="en-US" altLang="en-US" sz="2000" dirty="0"/>
              <a:t>Decline in Cognition</a:t>
            </a:r>
          </a:p>
          <a:p>
            <a:pPr eaLnBrk="1" hangingPunct="1"/>
            <a:r>
              <a:rPr lang="en-US" altLang="en-US" sz="2000" dirty="0"/>
              <a:t>Preoccupied with Pain and Illness</a:t>
            </a:r>
          </a:p>
          <a:p>
            <a:pPr eaLnBrk="1" hangingPunct="1"/>
            <a:r>
              <a:rPr lang="en-US" altLang="en-US" sz="2000" dirty="0"/>
              <a:t>Greater Dependency on Others</a:t>
            </a:r>
          </a:p>
          <a:p>
            <a:pPr eaLnBrk="1" hangingPunct="1"/>
            <a:r>
              <a:rPr lang="en-US" altLang="en-US" sz="2000" dirty="0"/>
              <a:t>Increased Depression</a:t>
            </a:r>
          </a:p>
          <a:p>
            <a:pPr eaLnBrk="1" hangingPunct="1"/>
            <a:r>
              <a:rPr lang="en-US" altLang="en-US" sz="2000" dirty="0"/>
              <a:t>Increased Behaviors</a:t>
            </a:r>
          </a:p>
          <a:p>
            <a:pPr eaLnBrk="1" hangingPunct="1"/>
            <a:r>
              <a:rPr lang="en-US" altLang="en-US" sz="2000" dirty="0"/>
              <a:t>Death of the Human Spirit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029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BDB2-90C7-406F-8186-E52BA263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Documentation of One to One Visits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32BA-84C2-484B-9EA2-E94F4B3B2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Care Planning</a:t>
            </a:r>
          </a:p>
          <a:p>
            <a:pPr eaLnBrk="1" hangingPunct="1"/>
            <a:r>
              <a:rPr lang="en-US" altLang="en-US" sz="2000" dirty="0"/>
              <a:t>Writing Progress Notes</a:t>
            </a:r>
          </a:p>
          <a:p>
            <a:pPr eaLnBrk="1" hangingPunct="1"/>
            <a:r>
              <a:rPr lang="en-US" altLang="en-US" sz="2000" dirty="0"/>
              <a:t>Documenting Responses to  One to One Programming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2F5F-CD4F-44A9-BE66-F9DF8A1B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1"/>
            <a:ext cx="10352617" cy="5712177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“</a:t>
            </a:r>
            <a:r>
              <a:rPr lang="en-US" altLang="en-US" sz="4000" dirty="0"/>
              <a:t>Activities Purpose Is Not To Kill Time,</a:t>
            </a:r>
            <a:br>
              <a:rPr lang="en-US" altLang="en-US" sz="4000" dirty="0"/>
            </a:br>
            <a:r>
              <a:rPr lang="en-US" altLang="en-US" sz="4000" dirty="0"/>
              <a:t>But To Make Time Live.</a:t>
            </a:r>
            <a:br>
              <a:rPr lang="en-US" altLang="en-US" sz="4000" dirty="0"/>
            </a:br>
            <a:r>
              <a:rPr lang="en-US" altLang="en-US" sz="4000" dirty="0"/>
              <a:t>Not To Keep A Person Occupied</a:t>
            </a:r>
            <a:br>
              <a:rPr lang="en-US" altLang="en-US" sz="4000" dirty="0"/>
            </a:br>
            <a:r>
              <a:rPr lang="en-US" altLang="en-US" sz="4000" dirty="0"/>
              <a:t>But To Keep Him Refreshed</a:t>
            </a:r>
            <a:br>
              <a:rPr lang="en-US" altLang="en-US" sz="4000" dirty="0"/>
            </a:br>
            <a:r>
              <a:rPr lang="en-US" altLang="en-US" sz="4000" dirty="0"/>
              <a:t>Not To Offer An Escape From Life,</a:t>
            </a:r>
            <a:br>
              <a:rPr lang="en-US" altLang="en-US" sz="4000" dirty="0"/>
            </a:br>
            <a:r>
              <a:rPr lang="en-US" altLang="en-US" sz="4000" dirty="0"/>
              <a:t>But To Provide A Discovery OF Live.”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861625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mas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CA-Presentation.potx" id="{396D806D-6769-4535-9BD4-B00F4C819E09}" vid="{92665DF3-63C3-411F-B381-9BD0ECE82A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51</TotalTime>
  <Words>229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Rockwell</vt:lpstr>
      <vt:lpstr>Office Theme</vt:lpstr>
      <vt:lpstr>Custom Design</vt:lpstr>
      <vt:lpstr>1_Damask</vt:lpstr>
      <vt:lpstr>PowerPoint Presentation</vt:lpstr>
      <vt:lpstr>Quality One to One Activities</vt:lpstr>
      <vt:lpstr>Evaluating the One to One Need</vt:lpstr>
      <vt:lpstr>Therapeutic Programming for One to One Visits</vt:lpstr>
      <vt:lpstr>Risk From Failure to Provide  One to One Programming</vt:lpstr>
      <vt:lpstr>Documentation of One to One Visits</vt:lpstr>
      <vt:lpstr>“Activities Purpose Is Not To Kill Time, But To Make Time Live. Not To Keep A Person Occupied But To Keep Him Refreshed Not To Offer An Escape From Life, But To Provide A Discovery OF Live.”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Smith</dc:creator>
  <cp:lastModifiedBy>Michele Houser</cp:lastModifiedBy>
  <cp:revision>7</cp:revision>
  <dcterms:created xsi:type="dcterms:W3CDTF">2020-02-17T01:37:55Z</dcterms:created>
  <dcterms:modified xsi:type="dcterms:W3CDTF">2021-08-06T13:04:45Z</dcterms:modified>
</cp:coreProperties>
</file>