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52" r:id="rId3"/>
  </p:sldMasterIdLst>
  <p:sldIdLst>
    <p:sldId id="256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Neal-White, Linda" initials="ML" lastIdx="1" clrIdx="0">
    <p:extLst>
      <p:ext uri="{19B8F6BF-5375-455C-9EA6-DF929625EA0E}">
        <p15:presenceInfo xmlns:p15="http://schemas.microsoft.com/office/powerpoint/2012/main" userId="S::lmcnealwhite@fvcolumbus.org::9cd9df96-4e87-4cea-a659-f33f3458ff63" providerId="AD"/>
      </p:ext>
    </p:extLst>
  </p:cmAuthor>
  <p:cmAuthor id="2" name="Michele Houser" initials="MH" lastIdx="1" clrIdx="1">
    <p:extLst>
      <p:ext uri="{19B8F6BF-5375-455C-9EA6-DF929625EA0E}">
        <p15:presenceInfo xmlns:p15="http://schemas.microsoft.com/office/powerpoint/2012/main" userId="S::mhouser@ohca.org::bf2ed6cc-469f-4c95-9586-0c1899cb9f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B4DF-31E5-4ED5-8413-5694E214BFA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FB4DF-31E5-4ED5-8413-5694E214BFA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/>
          <a:lstStyle>
            <a:lvl1pPr algn="ctr">
              <a:defRPr sz="3600" cap="none" spc="0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86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32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280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64E41-B473-43B6-8185-602009D02689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554071E4-0E4F-478D-BA40-802CEE004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00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52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>
            <a:normAutofit/>
          </a:bodyPr>
          <a:lstStyle>
            <a:lvl1pPr>
              <a:defRPr sz="2800" u="none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F4B9A-D3D4-44BB-AF10-4A020FED1D6E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C0477A44-335F-4411-849F-EC27252E5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8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24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1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9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6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7F7B4-C626-49D6-AFD2-2478FB17B2E6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66E3BBF1-048B-4718-BC31-3AF3EB399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2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26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1" cy="2819400"/>
          </a:xfrm>
        </p:spPr>
        <p:txBody>
          <a:bodyPr/>
          <a:lstStyle>
            <a:lvl1pPr marL="0" indent="0" algn="ctr">
              <a:buNone/>
              <a:defRPr sz="13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881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/>
          <a:lstStyle>
            <a:lvl1pPr marL="0" indent="0" algn="ctr">
              <a:buNone/>
              <a:defRPr sz="13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24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4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084" y="735014"/>
            <a:ext cx="609600" cy="585787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7417" y="2971800"/>
            <a:ext cx="6096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/>
          <a:lstStyle>
            <a:lvl1pPr marL="0" indent="0" algn="r">
              <a:buNone/>
              <a:defRPr sz="10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18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6BD3D-9CCB-4798-85DF-75C220107DF1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8083D397-4551-4D00-B678-F88E39705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4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99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772161"/>
            <a:ext cx="3298955" cy="1019038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3"/>
            <a:ext cx="3294259" cy="1019037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6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B4DF-31E5-4ED5-8413-5694E214BFA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609601"/>
            <a:ext cx="1035261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1" y="2095500"/>
            <a:ext cx="1035261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73F08-36BA-4AAE-A532-6D62A10C1C4B}"/>
              </a:ext>
            </a:extLst>
          </p:cNvPr>
          <p:cNvSpPr/>
          <p:nvPr/>
        </p:nvSpPr>
        <p:spPr>
          <a:xfrm>
            <a:off x="2133600" y="4051300"/>
            <a:ext cx="2235200" cy="431800"/>
          </a:xfrm>
          <a:prstGeom prst="rect">
            <a:avLst/>
          </a:prstGeom>
          <a:solidFill>
            <a:srgbClr val="C6DB80"/>
          </a:solidFill>
          <a:ln>
            <a:solidFill>
              <a:srgbClr val="C6D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September 1-2, 2021</a:t>
            </a:r>
          </a:p>
        </p:txBody>
      </p:sp>
    </p:spTree>
    <p:extLst>
      <p:ext uri="{BB962C8B-B14F-4D97-AF65-F5344CB8AC3E}">
        <p14:creationId xmlns:p14="http://schemas.microsoft.com/office/powerpoint/2010/main" val="292874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655D-2BE7-4611-B53D-3AB36991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3A14-FB3C-449D-9B32-4A2106836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Activity Documentation</a:t>
            </a:r>
          </a:p>
          <a:p>
            <a:r>
              <a:rPr lang="en-US" sz="4000" dirty="0"/>
              <a:t>Social History</a:t>
            </a:r>
          </a:p>
          <a:p>
            <a:r>
              <a:rPr lang="en-US" sz="4000" dirty="0"/>
              <a:t>Discharge Information</a:t>
            </a:r>
          </a:p>
          <a:p>
            <a:r>
              <a:rPr lang="en-US" sz="4000" dirty="0"/>
              <a:t>Other disciplines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6449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7072-22FE-4E2B-B8F8-976E022F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Record Review of RAI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CDE2-CA81-4DF4-8473-BFAAFE73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499"/>
            <a:ext cx="10352617" cy="4152899"/>
          </a:xfrm>
        </p:spPr>
        <p:txBody>
          <a:bodyPr/>
          <a:lstStyle/>
          <a:p>
            <a:r>
              <a:rPr lang="en-US" sz="2400" dirty="0"/>
              <a:t>Longstanding interests/Customary Routine</a:t>
            </a:r>
          </a:p>
          <a:p>
            <a:r>
              <a:rPr lang="en-US" sz="2400" dirty="0"/>
              <a:t>Residents preferences to participate in Activities</a:t>
            </a:r>
          </a:p>
          <a:p>
            <a:r>
              <a:rPr lang="en-US" sz="2400" dirty="0"/>
              <a:t>Changes in Activity pattern</a:t>
            </a:r>
          </a:p>
          <a:p>
            <a:r>
              <a:rPr lang="en-US" sz="2400" dirty="0"/>
              <a:t>Adaptations</a:t>
            </a:r>
          </a:p>
          <a:p>
            <a:r>
              <a:rPr lang="en-US" sz="2400" dirty="0"/>
              <a:t>Time-limited participation</a:t>
            </a:r>
          </a:p>
          <a:p>
            <a:r>
              <a:rPr lang="en-US" sz="2400" dirty="0"/>
              <a:t>Significant Change in condition</a:t>
            </a:r>
          </a:p>
          <a:p>
            <a:r>
              <a:rPr lang="en-US" sz="2400" dirty="0"/>
              <a:t>New interests, hobbies and skills</a:t>
            </a:r>
          </a:p>
          <a:p>
            <a:r>
              <a:rPr lang="en-US" sz="2400" dirty="0"/>
              <a:t>Helping residents meet goals</a:t>
            </a:r>
          </a:p>
        </p:txBody>
      </p:sp>
    </p:spTree>
    <p:extLst>
      <p:ext uri="{BB962C8B-B14F-4D97-AF65-F5344CB8AC3E}">
        <p14:creationId xmlns:p14="http://schemas.microsoft.com/office/powerpoint/2010/main" val="283477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CB6D-75DB-4492-879E-5C94399D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Review  of RAI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7318A-F917-4CCB-8252-8B6D11F3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500"/>
            <a:ext cx="10352617" cy="4406900"/>
          </a:xfrm>
        </p:spPr>
        <p:txBody>
          <a:bodyPr/>
          <a:lstStyle/>
          <a:p>
            <a:r>
              <a:rPr lang="en-US" sz="2400" dirty="0"/>
              <a:t>Constantly mobile</a:t>
            </a:r>
          </a:p>
          <a:p>
            <a:r>
              <a:rPr lang="en-US" sz="2400" dirty="0"/>
              <a:t>Medically Compromised</a:t>
            </a:r>
          </a:p>
          <a:p>
            <a:r>
              <a:rPr lang="en-US" sz="2400" dirty="0"/>
              <a:t>Room based activities</a:t>
            </a:r>
          </a:p>
          <a:p>
            <a:r>
              <a:rPr lang="en-US" sz="2400" dirty="0"/>
              <a:t>Toileting</a:t>
            </a:r>
          </a:p>
          <a:p>
            <a:r>
              <a:rPr lang="en-US" sz="2400" dirty="0"/>
              <a:t>Nutrition/Hydration</a:t>
            </a:r>
          </a:p>
          <a:p>
            <a:r>
              <a:rPr lang="en-US" sz="2400" dirty="0"/>
              <a:t>Effectiveness of interventions</a:t>
            </a:r>
          </a:p>
          <a:p>
            <a:r>
              <a:rPr lang="en-US" sz="2400" dirty="0"/>
              <a:t>Daily Routine &amp; availability</a:t>
            </a:r>
          </a:p>
          <a:p>
            <a:r>
              <a:rPr lang="en-US" sz="2400" dirty="0"/>
              <a:t>Group, One-to-One, or self-directed</a:t>
            </a:r>
          </a:p>
        </p:txBody>
      </p:sp>
    </p:spTree>
    <p:extLst>
      <p:ext uri="{BB962C8B-B14F-4D97-AF65-F5344CB8AC3E}">
        <p14:creationId xmlns:p14="http://schemas.microsoft.com/office/powerpoint/2010/main" val="388560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9CD5-2CD6-426A-A533-8172667F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Review  of RAI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44AAE-5EED-4412-84DE-923CAD6E8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Changes for time of year</a:t>
            </a:r>
          </a:p>
          <a:p>
            <a:r>
              <a:rPr lang="en-US" sz="3600" dirty="0"/>
              <a:t>Refusing, resisting or complaining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5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0363-820F-47DA-BB99-DB5FB22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Record review of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DF45-14D9-431D-957A-4F7F98871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499"/>
            <a:ext cx="10352617" cy="4271433"/>
          </a:xfrm>
        </p:spPr>
        <p:txBody>
          <a:bodyPr/>
          <a:lstStyle/>
          <a:p>
            <a:r>
              <a:rPr lang="en-US" sz="4000" dirty="0"/>
              <a:t>Comprehensive</a:t>
            </a:r>
          </a:p>
          <a:p>
            <a:r>
              <a:rPr lang="en-US" sz="4000" dirty="0"/>
              <a:t>Identify needs</a:t>
            </a:r>
          </a:p>
          <a:p>
            <a:r>
              <a:rPr lang="en-US" sz="4000" dirty="0"/>
              <a:t>Measurable goals</a:t>
            </a:r>
          </a:p>
          <a:p>
            <a:r>
              <a:rPr lang="en-US" sz="4000" dirty="0"/>
              <a:t>Resident involvement</a:t>
            </a:r>
          </a:p>
          <a:p>
            <a:r>
              <a:rPr lang="en-US" sz="4000" dirty="0"/>
              <a:t>Care plan revision</a:t>
            </a:r>
          </a:p>
        </p:txBody>
      </p:sp>
    </p:spTree>
    <p:extLst>
      <p:ext uri="{BB962C8B-B14F-4D97-AF65-F5344CB8AC3E}">
        <p14:creationId xmlns:p14="http://schemas.microsoft.com/office/powerpoint/2010/main" val="16279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05B4-9145-4CA5-9DE8-093E088C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Critical Element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4E27-BB0A-4A45-8C50-819B01A44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500"/>
            <a:ext cx="10352617" cy="4282722"/>
          </a:xfrm>
        </p:spPr>
        <p:txBody>
          <a:bodyPr/>
          <a:lstStyle/>
          <a:p>
            <a:r>
              <a:rPr lang="en-US" sz="2800" dirty="0"/>
              <a:t>F679</a:t>
            </a:r>
          </a:p>
          <a:p>
            <a:r>
              <a:rPr lang="en-US" sz="2800" dirty="0"/>
              <a:t>F655</a:t>
            </a:r>
          </a:p>
          <a:p>
            <a:r>
              <a:rPr lang="en-US" sz="2800" dirty="0"/>
              <a:t>F636</a:t>
            </a:r>
          </a:p>
          <a:p>
            <a:r>
              <a:rPr lang="en-US" sz="2800" dirty="0"/>
              <a:t>F637</a:t>
            </a:r>
          </a:p>
          <a:p>
            <a:r>
              <a:rPr lang="en-US" sz="2800" dirty="0"/>
              <a:t>F641</a:t>
            </a:r>
          </a:p>
          <a:p>
            <a:r>
              <a:rPr lang="en-US" sz="2800" dirty="0"/>
              <a:t>F656</a:t>
            </a:r>
          </a:p>
          <a:p>
            <a:r>
              <a:rPr lang="en-US" sz="2800" dirty="0"/>
              <a:t>F657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5312-7C71-4065-BA2D-FCAD2E42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Critical Element Decisions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7F51-9057-4268-BE1A-0C40C11A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499"/>
            <a:ext cx="10352617" cy="4271433"/>
          </a:xfrm>
        </p:spPr>
        <p:txBody>
          <a:bodyPr/>
          <a:lstStyle/>
          <a:p>
            <a:r>
              <a:rPr lang="en-US" sz="2000" dirty="0"/>
              <a:t>F563</a:t>
            </a:r>
          </a:p>
          <a:p>
            <a:r>
              <a:rPr lang="en-US" sz="2000" dirty="0"/>
              <a:t>F635</a:t>
            </a:r>
          </a:p>
          <a:p>
            <a:r>
              <a:rPr lang="en-US" sz="2000" dirty="0"/>
              <a:t>F658</a:t>
            </a:r>
          </a:p>
          <a:p>
            <a:r>
              <a:rPr lang="en-US" sz="2000" dirty="0"/>
              <a:t>F680</a:t>
            </a:r>
          </a:p>
          <a:p>
            <a:r>
              <a:rPr lang="en-US" sz="2000" dirty="0"/>
              <a:t>F745</a:t>
            </a:r>
          </a:p>
          <a:p>
            <a:r>
              <a:rPr lang="en-US" sz="2000" dirty="0"/>
              <a:t>F920</a:t>
            </a:r>
          </a:p>
          <a:p>
            <a:r>
              <a:rPr lang="en-US" sz="2000" dirty="0"/>
              <a:t>F838</a:t>
            </a:r>
          </a:p>
          <a:p>
            <a:r>
              <a:rPr lang="en-US" sz="2000" dirty="0"/>
              <a:t>F839</a:t>
            </a:r>
          </a:p>
          <a:p>
            <a:r>
              <a:rPr lang="en-US" sz="2000" dirty="0"/>
              <a:t>F842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2C73-A75B-43FF-9AD0-1666B568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8589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Module 3: Activities Critical Element Pathway</a:t>
            </a:r>
          </a:p>
        </p:txBody>
      </p:sp>
    </p:spTree>
    <p:extLst>
      <p:ext uri="{BB962C8B-B14F-4D97-AF65-F5344CB8AC3E}">
        <p14:creationId xmlns:p14="http://schemas.microsoft.com/office/powerpoint/2010/main" val="203381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Review the current comprehensive MDS and the most recent Quarterly</a:t>
            </a:r>
          </a:p>
          <a:p>
            <a:r>
              <a:rPr lang="en-US" sz="4000" dirty="0"/>
              <a:t>Pertinent Diagnosis</a:t>
            </a:r>
          </a:p>
          <a:p>
            <a:r>
              <a:rPr lang="en-US" sz="4000" dirty="0"/>
              <a:t>Care Plan</a:t>
            </a:r>
          </a:p>
        </p:txBody>
      </p:sp>
    </p:spTree>
    <p:extLst>
      <p:ext uri="{BB962C8B-B14F-4D97-AF65-F5344CB8AC3E}">
        <p14:creationId xmlns:p14="http://schemas.microsoft.com/office/powerpoint/2010/main" val="224912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0E25-03B7-477F-A91B-56A18988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Observation Resident with group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8D06-FB18-4904-AED4-297698CD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is the resident informed</a:t>
            </a:r>
          </a:p>
          <a:p>
            <a:r>
              <a:rPr lang="en-US" sz="3200" dirty="0"/>
              <a:t>Timely transportation</a:t>
            </a:r>
          </a:p>
          <a:p>
            <a:r>
              <a:rPr lang="en-US" sz="3200" dirty="0"/>
              <a:t>Compatible with the residents physical and mental abilities</a:t>
            </a:r>
          </a:p>
          <a:p>
            <a:r>
              <a:rPr lang="en-US" sz="3200" dirty="0"/>
              <a:t>Compatible with known interests and preferences</a:t>
            </a:r>
          </a:p>
          <a:p>
            <a:r>
              <a:rPr lang="en-US" sz="3200" dirty="0"/>
              <a:t>Adaptations</a:t>
            </a:r>
          </a:p>
          <a:p>
            <a:r>
              <a:rPr lang="en-US" sz="3200" dirty="0"/>
              <a:t>Person Appropriate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5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9268-E9D9-40F5-9725-45EF42BD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Resident with individual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A9DE-9D71-4942-84AE-32BD7CAC0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Needed assistance</a:t>
            </a:r>
          </a:p>
          <a:p>
            <a:r>
              <a:rPr lang="en-US" sz="4000" dirty="0"/>
              <a:t>Needed equipment</a:t>
            </a:r>
          </a:p>
          <a:p>
            <a:r>
              <a:rPr lang="en-US" sz="4000" dirty="0"/>
              <a:t>Needed supplies</a:t>
            </a:r>
          </a:p>
          <a:p>
            <a:r>
              <a:rPr lang="en-US" sz="4000" dirty="0"/>
              <a:t>Sufficient light</a:t>
            </a:r>
          </a:p>
          <a:p>
            <a:r>
              <a:rPr lang="en-US" sz="4000" dirty="0"/>
              <a:t>Sufficient space</a:t>
            </a:r>
          </a:p>
        </p:txBody>
      </p:sp>
    </p:spTree>
    <p:extLst>
      <p:ext uri="{BB962C8B-B14F-4D97-AF65-F5344CB8AC3E}">
        <p14:creationId xmlns:p14="http://schemas.microsoft.com/office/powerpoint/2010/main" val="318345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8E17-1821-4CA6-B24F-2F31E57C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2FA7-53FC-41FB-A64D-91A185087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500"/>
            <a:ext cx="10352617" cy="4508500"/>
          </a:xfrm>
        </p:spPr>
        <p:txBody>
          <a:bodyPr/>
          <a:lstStyle/>
          <a:p>
            <a:r>
              <a:rPr lang="en-US" sz="3000" dirty="0"/>
              <a:t>Involvement in the Care Plan</a:t>
            </a:r>
          </a:p>
          <a:p>
            <a:r>
              <a:rPr lang="en-US" sz="3000" dirty="0"/>
              <a:t>What activities they participated in</a:t>
            </a:r>
          </a:p>
          <a:p>
            <a:r>
              <a:rPr lang="en-US" sz="3000" dirty="0"/>
              <a:t>Assistance</a:t>
            </a:r>
          </a:p>
          <a:p>
            <a:r>
              <a:rPr lang="en-US" sz="3000" dirty="0"/>
              <a:t>Upcoming Activities</a:t>
            </a:r>
          </a:p>
          <a:p>
            <a:r>
              <a:rPr lang="en-US" sz="3000" dirty="0"/>
              <a:t>Care</a:t>
            </a:r>
          </a:p>
          <a:p>
            <a:r>
              <a:rPr lang="en-US" sz="3000" dirty="0"/>
              <a:t>Equipment and Supplies</a:t>
            </a:r>
          </a:p>
          <a:p>
            <a:r>
              <a:rPr lang="en-US" sz="3000" dirty="0"/>
              <a:t>Activity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9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A0D6-CB6F-4451-8448-BB5E28F6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Activity Staff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272B-E63C-4833-AA26-3C8DB1EF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499"/>
            <a:ext cx="10352617" cy="4339167"/>
          </a:xfrm>
        </p:spPr>
        <p:txBody>
          <a:bodyPr/>
          <a:lstStyle/>
          <a:p>
            <a:r>
              <a:rPr lang="en-US" sz="3200" dirty="0"/>
              <a:t>Resident’s activity program and goals</a:t>
            </a:r>
          </a:p>
          <a:p>
            <a:r>
              <a:rPr lang="en-US" sz="3200" dirty="0"/>
              <a:t>Assistance provided</a:t>
            </a:r>
          </a:p>
          <a:p>
            <a:r>
              <a:rPr lang="en-US" sz="3200" dirty="0"/>
              <a:t>Frequency of participation</a:t>
            </a:r>
          </a:p>
          <a:p>
            <a:r>
              <a:rPr lang="en-US" sz="3200" dirty="0"/>
              <a:t>Informed and transported</a:t>
            </a:r>
          </a:p>
          <a:p>
            <a:r>
              <a:rPr lang="en-US" sz="3200" dirty="0"/>
              <a:t>Special Dietary Needs</a:t>
            </a:r>
          </a:p>
          <a:p>
            <a:r>
              <a:rPr lang="en-US" sz="3200" dirty="0"/>
              <a:t>Sufficient supplies, lighting, space</a:t>
            </a:r>
          </a:p>
        </p:txBody>
      </p:sp>
    </p:spTree>
    <p:extLst>
      <p:ext uri="{BB962C8B-B14F-4D97-AF65-F5344CB8AC3E}">
        <p14:creationId xmlns:p14="http://schemas.microsoft.com/office/powerpoint/2010/main" val="314237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44D5-7006-4F8E-877D-EA5D3500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Nurse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57DB-26AD-4C78-97C7-E902E45E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Assistance provided</a:t>
            </a:r>
          </a:p>
          <a:p>
            <a:r>
              <a:rPr lang="en-US" sz="3600" dirty="0"/>
              <a:t>Coordinating schedules</a:t>
            </a:r>
          </a:p>
          <a:p>
            <a:r>
              <a:rPr lang="en-US" sz="3600" dirty="0"/>
              <a:t>Staff available to assist activities</a:t>
            </a:r>
          </a:p>
          <a:p>
            <a:r>
              <a:rPr lang="en-US" sz="3600" dirty="0"/>
              <a:t>Refusing activities</a:t>
            </a:r>
          </a:p>
          <a:p>
            <a:r>
              <a:rPr lang="en-US" sz="3600" dirty="0"/>
              <a:t>Activity Staff unavailable</a:t>
            </a:r>
          </a:p>
        </p:txBody>
      </p:sp>
    </p:spTree>
    <p:extLst>
      <p:ext uri="{BB962C8B-B14F-4D97-AF65-F5344CB8AC3E}">
        <p14:creationId xmlns:p14="http://schemas.microsoft.com/office/powerpoint/2010/main" val="332239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491A-72C0-4525-86E0-1B6DC0BB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Service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A113-852E-4DE0-A7F7-61F983515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Facilitate Participation</a:t>
            </a:r>
          </a:p>
          <a:p>
            <a:r>
              <a:rPr lang="en-US" sz="4000" dirty="0"/>
              <a:t>Role in adaptations</a:t>
            </a:r>
          </a:p>
          <a:p>
            <a:r>
              <a:rPr lang="en-US" sz="4000" dirty="0"/>
              <a:t>Accessing their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4604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mas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CA-Presentation.potx" id="{396D806D-6769-4535-9BD4-B00F4C819E09}" vid="{92665DF3-63C3-411F-B381-9BD0ECE82A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218</TotalTime>
  <Words>277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Rockwell</vt:lpstr>
      <vt:lpstr>Office Theme</vt:lpstr>
      <vt:lpstr>Custom Design</vt:lpstr>
      <vt:lpstr>1_Damask</vt:lpstr>
      <vt:lpstr>PowerPoint Presentation</vt:lpstr>
      <vt:lpstr>Module 3: Activities Critical Element Pathway</vt:lpstr>
      <vt:lpstr>Review</vt:lpstr>
      <vt:lpstr>Observation Resident with group activities</vt:lpstr>
      <vt:lpstr>Observation Resident with individual activities</vt:lpstr>
      <vt:lpstr>Interview</vt:lpstr>
      <vt:lpstr>Activity Staff Interview</vt:lpstr>
      <vt:lpstr>Nurse Interview</vt:lpstr>
      <vt:lpstr>Social Service Interview</vt:lpstr>
      <vt:lpstr>Record Review</vt:lpstr>
      <vt:lpstr>Record Review of RAI</vt:lpstr>
      <vt:lpstr>Record Review  of RAI (continued)</vt:lpstr>
      <vt:lpstr>Record Review  of RAI (continued)</vt:lpstr>
      <vt:lpstr>Record review of Care Plan</vt:lpstr>
      <vt:lpstr>Critical Element Decisions</vt:lpstr>
      <vt:lpstr>Critical Element Decisions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Smith</dc:creator>
  <cp:lastModifiedBy>Michele Houser</cp:lastModifiedBy>
  <cp:revision>15</cp:revision>
  <cp:lastPrinted>2021-08-30T12:42:42Z</cp:lastPrinted>
  <dcterms:created xsi:type="dcterms:W3CDTF">2020-02-17T01:37:55Z</dcterms:created>
  <dcterms:modified xsi:type="dcterms:W3CDTF">2021-08-30T12:42:52Z</dcterms:modified>
</cp:coreProperties>
</file>